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349" r:id="rId2"/>
    <p:sldId id="344" r:id="rId3"/>
    <p:sldId id="352" r:id="rId4"/>
    <p:sldId id="354" r:id="rId5"/>
    <p:sldId id="353" r:id="rId6"/>
    <p:sldId id="355" r:id="rId7"/>
    <p:sldId id="356" r:id="rId8"/>
    <p:sldId id="357" r:id="rId9"/>
    <p:sldId id="358" r:id="rId10"/>
    <p:sldId id="360" r:id="rId11"/>
    <p:sldId id="359" r:id="rId12"/>
    <p:sldId id="361" r:id="rId13"/>
    <p:sldId id="350" r:id="rId14"/>
    <p:sldId id="351" r:id="rId15"/>
  </p:sldIdLst>
  <p:sldSz cx="9144000" cy="5143500" type="screen16x9"/>
  <p:notesSz cx="9144000" cy="6858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나눔스퀘어_ac Bold" panose="020F0502020204030204" pitchFamily="34" charset="0"/>
      <p:regular r:id="rId19"/>
      <p:bold r:id="rId20"/>
      <p:italic r:id="rId21"/>
      <p:boldItalic r:id="rId22"/>
    </p:embeddedFont>
    <p:embeddedFont>
      <p:font typeface="나눔스퀘어_ac ExtraBold" panose="020F050202020403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73" autoAdjust="0"/>
    <p:restoredTop sz="94660"/>
  </p:normalViewPr>
  <p:slideViewPr>
    <p:cSldViewPr>
      <p:cViewPr varScale="1">
        <p:scale>
          <a:sx n="171" d="100"/>
          <a:sy n="171" d="100"/>
        </p:scale>
        <p:origin x="33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2023. 6. 17.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2023. 6. 17.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2023. 6. 17.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2023. 06. 10 </a:t>
            </a: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Lee </a:t>
            </a:r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sungkil</a:t>
            </a:r>
            <a:endParaRPr lang="ko-KR" altLang="en-US" sz="1600" b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</a:t>
            </a:r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마스터 </a:t>
            </a:r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1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460275" y="1324924"/>
            <a:ext cx="3247629" cy="30162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can_I_execute_asm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register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x8 </a:t>
            </a:r>
            <a:r>
              <a:rPr lang="en" altLang="ko-Kore-KR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x8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ko-Kore-KR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x8 </a:t>
            </a:r>
            <a:r>
              <a:rPr lang="en" altLang="ko-Kore-KR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arr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volatile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mov w1, #0x3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volatile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w2, w1, #0x2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ko-Kore-KR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volatile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mov w4, #0x2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volatile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w3, w2, w4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ko-Kore-KR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volatile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add w3, w3, w1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volatile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str w1, [x8]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ko-Kore-KR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volatile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str x2, [x8, #0x4]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ko-Kore-KR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volatile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str w3, [x8, #0x8]</a:t>
            </a:r>
            <a:r>
              <a:rPr lang="en" altLang="ko-Kore-KR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print_arr_info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arr</a:t>
            </a:r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ko-Kore-KR" sz="10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93B3FB0-4F1F-7D37-CA3C-A19B1934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289188"/>
            <a:ext cx="5290134" cy="33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7B549F-A63A-E12A-164E-37BA805D86D8}"/>
              </a:ext>
            </a:extLst>
          </p:cNvPr>
          <p:cNvSpPr/>
          <p:nvPr/>
        </p:nvSpPr>
        <p:spPr>
          <a:xfrm>
            <a:off x="5652120" y="1203597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912004" y="4120476"/>
            <a:ext cx="3640027" cy="9387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can_I_execute_asm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register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x8 </a:t>
            </a:r>
            <a:r>
              <a:rPr lang="en" altLang="ko-Kore-KR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x8</a:t>
            </a:r>
            <a:r>
              <a:rPr lang="en" altLang="ko-Kore-KR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ko-Kore-KR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x8 </a:t>
            </a:r>
            <a:r>
              <a:rPr lang="en" altLang="ko-Kore-KR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arr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" altLang="ko-Kore-KR" sz="11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C0E24-B6BA-ED1F-ADE0-959EA3AEA246}"/>
              </a:ext>
            </a:extLst>
          </p:cNvPr>
          <p:cNvSpPr/>
          <p:nvPr/>
        </p:nvSpPr>
        <p:spPr>
          <a:xfrm>
            <a:off x="5652120" y="1431776"/>
            <a:ext cx="1944216" cy="735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6">
            <a:extLst>
              <a:ext uri="{FF2B5EF4-FFF2-40B4-BE49-F238E27FC236}">
                <a16:creationId xmlns:a16="http://schemas.microsoft.com/office/drawing/2014/main" id="{AB815383-D23F-D8E5-B623-FC4B40FAF14A}"/>
              </a:ext>
            </a:extLst>
          </p:cNvPr>
          <p:cNvSpPr txBox="1">
            <a:spLocks/>
          </p:cNvSpPr>
          <p:nvPr/>
        </p:nvSpPr>
        <p:spPr>
          <a:xfrm>
            <a:off x="7904200" y="1383606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16fdff330</a:t>
            </a:r>
            <a:endParaRPr lang="ko-KR" altLang="en-US" sz="1100" dirty="0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37A23587-4E21-31DB-7822-5806BAB181A5}"/>
              </a:ext>
            </a:extLst>
          </p:cNvPr>
          <p:cNvSpPr txBox="1">
            <a:spLocks/>
          </p:cNvSpPr>
          <p:nvPr/>
        </p:nvSpPr>
        <p:spPr>
          <a:xfrm>
            <a:off x="7904200" y="1167582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16fdff590</a:t>
            </a:r>
            <a:endParaRPr lang="ko-KR" altLang="en-US" sz="1100" dirty="0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2045125A-8E65-538B-4F1F-3836C98BC340}"/>
              </a:ext>
            </a:extLst>
          </p:cNvPr>
          <p:cNvSpPr txBox="1">
            <a:spLocks/>
          </p:cNvSpPr>
          <p:nvPr/>
        </p:nvSpPr>
        <p:spPr>
          <a:xfrm>
            <a:off x="5299421" y="2404088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sp</a:t>
            </a:r>
            <a:endParaRPr lang="ko-KR" altLang="en-US" sz="1200" dirty="0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927B3AA9-3248-96BC-4B4E-6898581D9F91}"/>
              </a:ext>
            </a:extLst>
          </p:cNvPr>
          <p:cNvSpPr txBox="1">
            <a:spLocks/>
          </p:cNvSpPr>
          <p:nvPr/>
        </p:nvSpPr>
        <p:spPr>
          <a:xfrm>
            <a:off x="5296952" y="16557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fp</a:t>
            </a:r>
            <a:endParaRPr lang="ko-KR" altLang="en-US" sz="1200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99F75A7E-78AE-47C9-00E7-32F2F56C83EF}"/>
              </a:ext>
            </a:extLst>
          </p:cNvPr>
          <p:cNvSpPr txBox="1">
            <a:spLocks/>
          </p:cNvSpPr>
          <p:nvPr/>
        </p:nvSpPr>
        <p:spPr>
          <a:xfrm>
            <a:off x="5844212" y="117873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7150F12-B4AA-29F8-5D4D-45F4C1C3588F}"/>
              </a:ext>
            </a:extLst>
          </p:cNvPr>
          <p:cNvSpPr txBox="1">
            <a:spLocks/>
          </p:cNvSpPr>
          <p:nvPr/>
        </p:nvSpPr>
        <p:spPr>
          <a:xfrm>
            <a:off x="6304375" y="116426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5" name="제목 16">
            <a:extLst>
              <a:ext uri="{FF2B5EF4-FFF2-40B4-BE49-F238E27FC236}">
                <a16:creationId xmlns:a16="http://schemas.microsoft.com/office/drawing/2014/main" id="{819455AE-0653-6545-0DBB-77A6056DAF6D}"/>
              </a:ext>
            </a:extLst>
          </p:cNvPr>
          <p:cNvSpPr txBox="1">
            <a:spLocks/>
          </p:cNvSpPr>
          <p:nvPr/>
        </p:nvSpPr>
        <p:spPr>
          <a:xfrm>
            <a:off x="6687882" y="118481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6" name="제목 16">
            <a:extLst>
              <a:ext uri="{FF2B5EF4-FFF2-40B4-BE49-F238E27FC236}">
                <a16:creationId xmlns:a16="http://schemas.microsoft.com/office/drawing/2014/main" id="{0DAFFF36-D587-DA68-5DB2-A366E91D554F}"/>
              </a:ext>
            </a:extLst>
          </p:cNvPr>
          <p:cNvSpPr txBox="1">
            <a:spLocks/>
          </p:cNvSpPr>
          <p:nvPr/>
        </p:nvSpPr>
        <p:spPr>
          <a:xfrm>
            <a:off x="6900365" y="1184810"/>
            <a:ext cx="81602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210f8000</a:t>
            </a:r>
            <a:endParaRPr lang="ko-KR" altLang="en-US" sz="1100" dirty="0"/>
          </a:p>
        </p:txBody>
      </p:sp>
      <p:sp>
        <p:nvSpPr>
          <p:cNvPr id="18" name="제목 16">
            <a:extLst>
              <a:ext uri="{FF2B5EF4-FFF2-40B4-BE49-F238E27FC236}">
                <a16:creationId xmlns:a16="http://schemas.microsoft.com/office/drawing/2014/main" id="{805020D8-44F8-1697-DB7F-7BA5C4941211}"/>
              </a:ext>
            </a:extLst>
          </p:cNvPr>
          <p:cNvSpPr txBox="1">
            <a:spLocks/>
          </p:cNvSpPr>
          <p:nvPr/>
        </p:nvSpPr>
        <p:spPr>
          <a:xfrm>
            <a:off x="5844212" y="140786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9" name="제목 16">
            <a:extLst>
              <a:ext uri="{FF2B5EF4-FFF2-40B4-BE49-F238E27FC236}">
                <a16:creationId xmlns:a16="http://schemas.microsoft.com/office/drawing/2014/main" id="{129DD75B-8F20-D3DB-17C1-3CE23B710184}"/>
              </a:ext>
            </a:extLst>
          </p:cNvPr>
          <p:cNvSpPr txBox="1">
            <a:spLocks/>
          </p:cNvSpPr>
          <p:nvPr/>
        </p:nvSpPr>
        <p:spPr>
          <a:xfrm>
            <a:off x="6304375" y="139339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0" name="제목 16">
            <a:extLst>
              <a:ext uri="{FF2B5EF4-FFF2-40B4-BE49-F238E27FC236}">
                <a16:creationId xmlns:a16="http://schemas.microsoft.com/office/drawing/2014/main" id="{E208F671-BC27-DD14-50FA-BF709E1E8755}"/>
              </a:ext>
            </a:extLst>
          </p:cNvPr>
          <p:cNvSpPr txBox="1">
            <a:spLocks/>
          </p:cNvSpPr>
          <p:nvPr/>
        </p:nvSpPr>
        <p:spPr>
          <a:xfrm>
            <a:off x="6687882" y="141394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1" name="제목 16">
            <a:extLst>
              <a:ext uri="{FF2B5EF4-FFF2-40B4-BE49-F238E27FC236}">
                <a16:creationId xmlns:a16="http://schemas.microsoft.com/office/drawing/2014/main" id="{66187FDC-20C2-9E5A-8213-CD3F75B4594D}"/>
              </a:ext>
            </a:extLst>
          </p:cNvPr>
          <p:cNvSpPr txBox="1">
            <a:spLocks/>
          </p:cNvSpPr>
          <p:nvPr/>
        </p:nvSpPr>
        <p:spPr>
          <a:xfrm>
            <a:off x="7135071" y="1422383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44D27-AF20-2079-C98E-27AC3C9B7762}"/>
              </a:ext>
            </a:extLst>
          </p:cNvPr>
          <p:cNvCxnSpPr>
            <a:cxnSpLocks/>
          </p:cNvCxnSpPr>
          <p:nvPr/>
        </p:nvCxnSpPr>
        <p:spPr>
          <a:xfrm>
            <a:off x="5652120" y="1695895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66539E6-60EE-0B21-2BE7-1EF0B9BB31D4}"/>
              </a:ext>
            </a:extLst>
          </p:cNvPr>
          <p:cNvCxnSpPr>
            <a:cxnSpLocks/>
          </p:cNvCxnSpPr>
          <p:nvPr/>
        </p:nvCxnSpPr>
        <p:spPr>
          <a:xfrm>
            <a:off x="5652120" y="1923678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6">
            <a:extLst>
              <a:ext uri="{FF2B5EF4-FFF2-40B4-BE49-F238E27FC236}">
                <a16:creationId xmlns:a16="http://schemas.microsoft.com/office/drawing/2014/main" id="{5EBADA92-2D53-069A-E26D-89F4C5D29C1F}"/>
              </a:ext>
            </a:extLst>
          </p:cNvPr>
          <p:cNvSpPr txBox="1">
            <a:spLocks/>
          </p:cNvSpPr>
          <p:nvPr/>
        </p:nvSpPr>
        <p:spPr>
          <a:xfrm>
            <a:off x="7904200" y="1655714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16fdff320</a:t>
            </a:r>
            <a:endParaRPr lang="ko-KR" altLang="en-US" sz="1100" dirty="0"/>
          </a:p>
        </p:txBody>
      </p:sp>
      <p:sp>
        <p:nvSpPr>
          <p:cNvPr id="25" name="제목 16">
            <a:extLst>
              <a:ext uri="{FF2B5EF4-FFF2-40B4-BE49-F238E27FC236}">
                <a16:creationId xmlns:a16="http://schemas.microsoft.com/office/drawing/2014/main" id="{76D0BEE2-3C99-F737-2193-84BE0EDF3998}"/>
              </a:ext>
            </a:extLst>
          </p:cNvPr>
          <p:cNvSpPr txBox="1">
            <a:spLocks/>
          </p:cNvSpPr>
          <p:nvPr/>
        </p:nvSpPr>
        <p:spPr>
          <a:xfrm>
            <a:off x="7904200" y="1912527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16fdff310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7CA36-F1F6-25E1-5AE7-64B171528D62}"/>
              </a:ext>
            </a:extLst>
          </p:cNvPr>
          <p:cNvSpPr/>
          <p:nvPr/>
        </p:nvSpPr>
        <p:spPr>
          <a:xfrm>
            <a:off x="5580112" y="4835712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제목 16">
            <a:extLst>
              <a:ext uri="{FF2B5EF4-FFF2-40B4-BE49-F238E27FC236}">
                <a16:creationId xmlns:a16="http://schemas.microsoft.com/office/drawing/2014/main" id="{A5312D62-0C3B-2D00-63CB-2A3C49662DAB}"/>
              </a:ext>
            </a:extLst>
          </p:cNvPr>
          <p:cNvSpPr txBox="1">
            <a:spLocks/>
          </p:cNvSpPr>
          <p:nvPr/>
        </p:nvSpPr>
        <p:spPr>
          <a:xfrm>
            <a:off x="7868196" y="4768726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19d63bf28</a:t>
            </a:r>
            <a:endParaRPr lang="ko-KR" altLang="en-US" sz="1100" dirty="0"/>
          </a:p>
        </p:txBody>
      </p:sp>
      <p:sp>
        <p:nvSpPr>
          <p:cNvPr id="28" name="제목 16">
            <a:extLst>
              <a:ext uri="{FF2B5EF4-FFF2-40B4-BE49-F238E27FC236}">
                <a16:creationId xmlns:a16="http://schemas.microsoft.com/office/drawing/2014/main" id="{1FE39CC4-28BC-8F33-71A2-F87C0B6E7236}"/>
              </a:ext>
            </a:extLst>
          </p:cNvPr>
          <p:cNvSpPr txBox="1">
            <a:spLocks/>
          </p:cNvSpPr>
          <p:nvPr/>
        </p:nvSpPr>
        <p:spPr>
          <a:xfrm>
            <a:off x="5226144" y="4771163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lr</a:t>
            </a:r>
            <a:endParaRPr lang="ko-KR" altLang="en-US" sz="1200" dirty="0"/>
          </a:p>
        </p:txBody>
      </p:sp>
      <p:sp>
        <p:nvSpPr>
          <p:cNvPr id="29" name="제목 16">
            <a:extLst>
              <a:ext uri="{FF2B5EF4-FFF2-40B4-BE49-F238E27FC236}">
                <a16:creationId xmlns:a16="http://schemas.microsoft.com/office/drawing/2014/main" id="{883DB537-67B5-3769-9EC1-67292BC848C0}"/>
              </a:ext>
            </a:extLst>
          </p:cNvPr>
          <p:cNvSpPr txBox="1">
            <a:spLocks/>
          </p:cNvSpPr>
          <p:nvPr/>
        </p:nvSpPr>
        <p:spPr>
          <a:xfrm>
            <a:off x="6230043" y="4805785"/>
            <a:ext cx="91567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aa0003f3</a:t>
            </a:r>
            <a:endParaRPr lang="ko-KR" altLang="en-US" sz="1100" dirty="0"/>
          </a:p>
        </p:txBody>
      </p:sp>
      <p:sp>
        <p:nvSpPr>
          <p:cNvPr id="40" name="제목 16">
            <a:extLst>
              <a:ext uri="{FF2B5EF4-FFF2-40B4-BE49-F238E27FC236}">
                <a16:creationId xmlns:a16="http://schemas.microsoft.com/office/drawing/2014/main" id="{7DFFB551-58F2-E3D9-17C0-8CC27AE23938}"/>
              </a:ext>
            </a:extLst>
          </p:cNvPr>
          <p:cNvSpPr txBox="1">
            <a:spLocks/>
          </p:cNvSpPr>
          <p:nvPr/>
        </p:nvSpPr>
        <p:spPr>
          <a:xfrm>
            <a:off x="7572310" y="1129562"/>
            <a:ext cx="403268" cy="357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x29</a:t>
            </a:r>
            <a:endParaRPr lang="ko-KR" altLang="en-US" sz="1200" dirty="0"/>
          </a:p>
        </p:txBody>
      </p:sp>
      <p:sp>
        <p:nvSpPr>
          <p:cNvPr id="41" name="제목 16">
            <a:extLst>
              <a:ext uri="{FF2B5EF4-FFF2-40B4-BE49-F238E27FC236}">
                <a16:creationId xmlns:a16="http://schemas.microsoft.com/office/drawing/2014/main" id="{1A29C1B1-5A03-7C42-C750-65626490C7E1}"/>
              </a:ext>
            </a:extLst>
          </p:cNvPr>
          <p:cNvSpPr txBox="1">
            <a:spLocks/>
          </p:cNvSpPr>
          <p:nvPr/>
        </p:nvSpPr>
        <p:spPr>
          <a:xfrm>
            <a:off x="7495743" y="4767668"/>
            <a:ext cx="432048" cy="32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x30</a:t>
            </a:r>
            <a:endParaRPr lang="ko-KR" altLang="en-US" sz="1200" dirty="0"/>
          </a:p>
        </p:txBody>
      </p:sp>
      <p:sp>
        <p:nvSpPr>
          <p:cNvPr id="44" name="제목 16">
            <a:extLst>
              <a:ext uri="{FF2B5EF4-FFF2-40B4-BE49-F238E27FC236}">
                <a16:creationId xmlns:a16="http://schemas.microsoft.com/office/drawing/2014/main" id="{40BBE595-772A-E121-153D-D5F5749F9A19}"/>
              </a:ext>
            </a:extLst>
          </p:cNvPr>
          <p:cNvSpPr txBox="1">
            <a:spLocks/>
          </p:cNvSpPr>
          <p:nvPr/>
        </p:nvSpPr>
        <p:spPr>
          <a:xfrm>
            <a:off x="5662005" y="1673550"/>
            <a:ext cx="720229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6fdff590</a:t>
            </a:r>
            <a:endParaRPr lang="ko-KR" altLang="en-US" sz="1100" dirty="0"/>
          </a:p>
        </p:txBody>
      </p:sp>
      <p:sp>
        <p:nvSpPr>
          <p:cNvPr id="45" name="제목 16">
            <a:extLst>
              <a:ext uri="{FF2B5EF4-FFF2-40B4-BE49-F238E27FC236}">
                <a16:creationId xmlns:a16="http://schemas.microsoft.com/office/drawing/2014/main" id="{A360ECBE-502D-075F-B7FA-E19C1635AB50}"/>
              </a:ext>
            </a:extLst>
          </p:cNvPr>
          <p:cNvSpPr txBox="1">
            <a:spLocks/>
          </p:cNvSpPr>
          <p:nvPr/>
        </p:nvSpPr>
        <p:spPr>
          <a:xfrm>
            <a:off x="6279216" y="1662600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6" name="제목 16">
            <a:extLst>
              <a:ext uri="{FF2B5EF4-FFF2-40B4-BE49-F238E27FC236}">
                <a16:creationId xmlns:a16="http://schemas.microsoft.com/office/drawing/2014/main" id="{6CC2D6E1-6BDF-FA66-575A-28BFBC5DBA9B}"/>
              </a:ext>
            </a:extLst>
          </p:cNvPr>
          <p:cNvSpPr txBox="1">
            <a:spLocks/>
          </p:cNvSpPr>
          <p:nvPr/>
        </p:nvSpPr>
        <p:spPr>
          <a:xfrm>
            <a:off x="6461813" y="1676232"/>
            <a:ext cx="79856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9d63bf28</a:t>
            </a:r>
            <a:endParaRPr lang="ko-KR" altLang="en-US" sz="1100" dirty="0"/>
          </a:p>
        </p:txBody>
      </p:sp>
      <p:sp>
        <p:nvSpPr>
          <p:cNvPr id="47" name="제목 16">
            <a:extLst>
              <a:ext uri="{FF2B5EF4-FFF2-40B4-BE49-F238E27FC236}">
                <a16:creationId xmlns:a16="http://schemas.microsoft.com/office/drawing/2014/main" id="{AC93A38A-6162-8D2A-44F4-A6CE89D4D3EB}"/>
              </a:ext>
            </a:extLst>
          </p:cNvPr>
          <p:cNvSpPr txBox="1">
            <a:spLocks/>
          </p:cNvSpPr>
          <p:nvPr/>
        </p:nvSpPr>
        <p:spPr>
          <a:xfrm>
            <a:off x="7186753" y="1666839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344DD6-8D64-54C9-3D56-89736E08B52C}"/>
              </a:ext>
            </a:extLst>
          </p:cNvPr>
          <p:cNvSpPr/>
          <p:nvPr/>
        </p:nvSpPr>
        <p:spPr>
          <a:xfrm>
            <a:off x="5595140" y="4556843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제목 16">
            <a:extLst>
              <a:ext uri="{FF2B5EF4-FFF2-40B4-BE49-F238E27FC236}">
                <a16:creationId xmlns:a16="http://schemas.microsoft.com/office/drawing/2014/main" id="{61B5429D-E60C-5085-A833-4959C7CB4193}"/>
              </a:ext>
            </a:extLst>
          </p:cNvPr>
          <p:cNvSpPr txBox="1">
            <a:spLocks/>
          </p:cNvSpPr>
          <p:nvPr/>
        </p:nvSpPr>
        <p:spPr>
          <a:xfrm>
            <a:off x="7883224" y="4489857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1" name="제목 16">
            <a:extLst>
              <a:ext uri="{FF2B5EF4-FFF2-40B4-BE49-F238E27FC236}">
                <a16:creationId xmlns:a16="http://schemas.microsoft.com/office/drawing/2014/main" id="{25EFAEFF-AEAB-B8C7-21A5-536A9AD49074}"/>
              </a:ext>
            </a:extLst>
          </p:cNvPr>
          <p:cNvSpPr txBox="1">
            <a:spLocks/>
          </p:cNvSpPr>
          <p:nvPr/>
        </p:nvSpPr>
        <p:spPr>
          <a:xfrm>
            <a:off x="5188872" y="4492294"/>
            <a:ext cx="4123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w8</a:t>
            </a:r>
            <a:endParaRPr lang="ko-KR" altLang="en-US" sz="1200" dirty="0"/>
          </a:p>
        </p:txBody>
      </p:sp>
      <p:sp>
        <p:nvSpPr>
          <p:cNvPr id="34" name="제목 16">
            <a:extLst>
              <a:ext uri="{FF2B5EF4-FFF2-40B4-BE49-F238E27FC236}">
                <a16:creationId xmlns:a16="http://schemas.microsoft.com/office/drawing/2014/main" id="{56AF5F97-613B-DBE0-13F8-E018B80E6D66}"/>
              </a:ext>
            </a:extLst>
          </p:cNvPr>
          <p:cNvSpPr txBox="1">
            <a:spLocks/>
          </p:cNvSpPr>
          <p:nvPr/>
        </p:nvSpPr>
        <p:spPr>
          <a:xfrm>
            <a:off x="5744484" y="1913225"/>
            <a:ext cx="4874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1000</a:t>
            </a:r>
            <a:endParaRPr lang="ko-KR" altLang="en-US" sz="1100" dirty="0"/>
          </a:p>
        </p:txBody>
      </p:sp>
      <p:sp>
        <p:nvSpPr>
          <p:cNvPr id="35" name="제목 16">
            <a:extLst>
              <a:ext uri="{FF2B5EF4-FFF2-40B4-BE49-F238E27FC236}">
                <a16:creationId xmlns:a16="http://schemas.microsoft.com/office/drawing/2014/main" id="{FE6A9B29-88DD-A1B4-DC1E-2C4D22E4985D}"/>
              </a:ext>
            </a:extLst>
          </p:cNvPr>
          <p:cNvSpPr txBox="1">
            <a:spLocks/>
          </p:cNvSpPr>
          <p:nvPr/>
        </p:nvSpPr>
        <p:spPr>
          <a:xfrm>
            <a:off x="6283672" y="1901999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" name="제목 16">
            <a:extLst>
              <a:ext uri="{FF2B5EF4-FFF2-40B4-BE49-F238E27FC236}">
                <a16:creationId xmlns:a16="http://schemas.microsoft.com/office/drawing/2014/main" id="{2EEF94F7-0E0F-819A-37DA-713593B6E5F4}"/>
              </a:ext>
            </a:extLst>
          </p:cNvPr>
          <p:cNvSpPr txBox="1">
            <a:spLocks/>
          </p:cNvSpPr>
          <p:nvPr/>
        </p:nvSpPr>
        <p:spPr>
          <a:xfrm>
            <a:off x="6711382" y="192197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7" name="제목 16">
            <a:extLst>
              <a:ext uri="{FF2B5EF4-FFF2-40B4-BE49-F238E27FC236}">
                <a16:creationId xmlns:a16="http://schemas.microsoft.com/office/drawing/2014/main" id="{40EC79D8-B6A0-3970-0D20-83E13AD6CAAB}"/>
              </a:ext>
            </a:extLst>
          </p:cNvPr>
          <p:cNvSpPr txBox="1">
            <a:spLocks/>
          </p:cNvSpPr>
          <p:nvPr/>
        </p:nvSpPr>
        <p:spPr>
          <a:xfrm>
            <a:off x="7191209" y="1906238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29714C-A74E-5FED-6505-AE528D1A41CD}"/>
              </a:ext>
            </a:extLst>
          </p:cNvPr>
          <p:cNvSpPr/>
          <p:nvPr/>
        </p:nvSpPr>
        <p:spPr>
          <a:xfrm>
            <a:off x="5652120" y="2170102"/>
            <a:ext cx="1944216" cy="5207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6D6C2C8-B830-518E-2A11-3D678FE69027}"/>
              </a:ext>
            </a:extLst>
          </p:cNvPr>
          <p:cNvCxnSpPr>
            <a:cxnSpLocks/>
          </p:cNvCxnSpPr>
          <p:nvPr/>
        </p:nvCxnSpPr>
        <p:spPr>
          <a:xfrm>
            <a:off x="5660526" y="2427734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6">
            <a:extLst>
              <a:ext uri="{FF2B5EF4-FFF2-40B4-BE49-F238E27FC236}">
                <a16:creationId xmlns:a16="http://schemas.microsoft.com/office/drawing/2014/main" id="{83A6848F-F5B2-954A-E0C6-AA4289FB9241}"/>
              </a:ext>
            </a:extLst>
          </p:cNvPr>
          <p:cNvSpPr txBox="1">
            <a:spLocks/>
          </p:cNvSpPr>
          <p:nvPr/>
        </p:nvSpPr>
        <p:spPr>
          <a:xfrm>
            <a:off x="7900675" y="2173920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16fdff300</a:t>
            </a:r>
            <a:endParaRPr lang="ko-KR" altLang="en-US" sz="1100" dirty="0"/>
          </a:p>
        </p:txBody>
      </p:sp>
      <p:sp>
        <p:nvSpPr>
          <p:cNvPr id="38" name="제목 16">
            <a:extLst>
              <a:ext uri="{FF2B5EF4-FFF2-40B4-BE49-F238E27FC236}">
                <a16:creationId xmlns:a16="http://schemas.microsoft.com/office/drawing/2014/main" id="{88C9D280-FCFF-5374-98A0-01A978C46429}"/>
              </a:ext>
            </a:extLst>
          </p:cNvPr>
          <p:cNvSpPr txBox="1">
            <a:spLocks/>
          </p:cNvSpPr>
          <p:nvPr/>
        </p:nvSpPr>
        <p:spPr>
          <a:xfrm>
            <a:off x="7900675" y="2441448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16fdff2f0</a:t>
            </a:r>
            <a:endParaRPr lang="ko-KR" altLang="en-US" sz="1100" dirty="0"/>
          </a:p>
        </p:txBody>
      </p:sp>
      <p:pic>
        <p:nvPicPr>
          <p:cNvPr id="42" name="그림 4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6634FA3-C802-8DB8-2827-10650138B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" y="694399"/>
            <a:ext cx="5584504" cy="3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7B549F-A63A-E12A-164E-37BA805D86D8}"/>
              </a:ext>
            </a:extLst>
          </p:cNvPr>
          <p:cNvSpPr/>
          <p:nvPr/>
        </p:nvSpPr>
        <p:spPr>
          <a:xfrm>
            <a:off x="5652120" y="1203597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912004" y="4120476"/>
            <a:ext cx="3640027" cy="9387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can_I_execute_asm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register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x8 </a:t>
            </a:r>
            <a:r>
              <a:rPr lang="en" altLang="ko-Kore-KR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x8</a:t>
            </a:r>
            <a:r>
              <a:rPr lang="en" altLang="ko-Kore-KR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ko-Kore-KR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x8 </a:t>
            </a:r>
            <a:r>
              <a:rPr lang="en" altLang="ko-Kore-KR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1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arr</a:t>
            </a:r>
            <a:r>
              <a:rPr lang="en" altLang="ko-Kore-KR" sz="11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" altLang="ko-Kore-KR" sz="11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C0E24-B6BA-ED1F-ADE0-959EA3AEA246}"/>
              </a:ext>
            </a:extLst>
          </p:cNvPr>
          <p:cNvSpPr/>
          <p:nvPr/>
        </p:nvSpPr>
        <p:spPr>
          <a:xfrm>
            <a:off x="5652120" y="1431776"/>
            <a:ext cx="1944216" cy="735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6">
            <a:extLst>
              <a:ext uri="{FF2B5EF4-FFF2-40B4-BE49-F238E27FC236}">
                <a16:creationId xmlns:a16="http://schemas.microsoft.com/office/drawing/2014/main" id="{AB815383-D23F-D8E5-B623-FC4B40FAF14A}"/>
              </a:ext>
            </a:extLst>
          </p:cNvPr>
          <p:cNvSpPr txBox="1">
            <a:spLocks/>
          </p:cNvSpPr>
          <p:nvPr/>
        </p:nvSpPr>
        <p:spPr>
          <a:xfrm>
            <a:off x="7904200" y="1383606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16fdff330</a:t>
            </a:r>
            <a:endParaRPr lang="ko-KR" altLang="en-US" sz="1100" dirty="0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37A23587-4E21-31DB-7822-5806BAB181A5}"/>
              </a:ext>
            </a:extLst>
          </p:cNvPr>
          <p:cNvSpPr txBox="1">
            <a:spLocks/>
          </p:cNvSpPr>
          <p:nvPr/>
        </p:nvSpPr>
        <p:spPr>
          <a:xfrm>
            <a:off x="7904200" y="1167582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16fdff590</a:t>
            </a:r>
            <a:endParaRPr lang="ko-KR" altLang="en-US" sz="1100" dirty="0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2045125A-8E65-538B-4F1F-3836C98BC340}"/>
              </a:ext>
            </a:extLst>
          </p:cNvPr>
          <p:cNvSpPr txBox="1">
            <a:spLocks/>
          </p:cNvSpPr>
          <p:nvPr/>
        </p:nvSpPr>
        <p:spPr>
          <a:xfrm>
            <a:off x="5299421" y="2404088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sp</a:t>
            </a:r>
            <a:endParaRPr lang="ko-KR" altLang="en-US" sz="1200" dirty="0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927B3AA9-3248-96BC-4B4E-6898581D9F91}"/>
              </a:ext>
            </a:extLst>
          </p:cNvPr>
          <p:cNvSpPr txBox="1">
            <a:spLocks/>
          </p:cNvSpPr>
          <p:nvPr/>
        </p:nvSpPr>
        <p:spPr>
          <a:xfrm>
            <a:off x="5296952" y="16557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fp</a:t>
            </a:r>
            <a:endParaRPr lang="ko-KR" altLang="en-US" sz="1200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99F75A7E-78AE-47C9-00E7-32F2F56C83EF}"/>
              </a:ext>
            </a:extLst>
          </p:cNvPr>
          <p:cNvSpPr txBox="1">
            <a:spLocks/>
          </p:cNvSpPr>
          <p:nvPr/>
        </p:nvSpPr>
        <p:spPr>
          <a:xfrm>
            <a:off x="5844212" y="117873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7150F12-B4AA-29F8-5D4D-45F4C1C3588F}"/>
              </a:ext>
            </a:extLst>
          </p:cNvPr>
          <p:cNvSpPr txBox="1">
            <a:spLocks/>
          </p:cNvSpPr>
          <p:nvPr/>
        </p:nvSpPr>
        <p:spPr>
          <a:xfrm>
            <a:off x="6304375" y="116426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5" name="제목 16">
            <a:extLst>
              <a:ext uri="{FF2B5EF4-FFF2-40B4-BE49-F238E27FC236}">
                <a16:creationId xmlns:a16="http://schemas.microsoft.com/office/drawing/2014/main" id="{819455AE-0653-6545-0DBB-77A6056DAF6D}"/>
              </a:ext>
            </a:extLst>
          </p:cNvPr>
          <p:cNvSpPr txBox="1">
            <a:spLocks/>
          </p:cNvSpPr>
          <p:nvPr/>
        </p:nvSpPr>
        <p:spPr>
          <a:xfrm>
            <a:off x="6687882" y="118481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6" name="제목 16">
            <a:extLst>
              <a:ext uri="{FF2B5EF4-FFF2-40B4-BE49-F238E27FC236}">
                <a16:creationId xmlns:a16="http://schemas.microsoft.com/office/drawing/2014/main" id="{0DAFFF36-D587-DA68-5DB2-A366E91D554F}"/>
              </a:ext>
            </a:extLst>
          </p:cNvPr>
          <p:cNvSpPr txBox="1">
            <a:spLocks/>
          </p:cNvSpPr>
          <p:nvPr/>
        </p:nvSpPr>
        <p:spPr>
          <a:xfrm>
            <a:off x="6900365" y="1184810"/>
            <a:ext cx="81602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210f8000</a:t>
            </a:r>
            <a:endParaRPr lang="ko-KR" altLang="en-US" sz="1100" dirty="0"/>
          </a:p>
        </p:txBody>
      </p:sp>
      <p:sp>
        <p:nvSpPr>
          <p:cNvPr id="18" name="제목 16">
            <a:extLst>
              <a:ext uri="{FF2B5EF4-FFF2-40B4-BE49-F238E27FC236}">
                <a16:creationId xmlns:a16="http://schemas.microsoft.com/office/drawing/2014/main" id="{805020D8-44F8-1697-DB7F-7BA5C4941211}"/>
              </a:ext>
            </a:extLst>
          </p:cNvPr>
          <p:cNvSpPr txBox="1">
            <a:spLocks/>
          </p:cNvSpPr>
          <p:nvPr/>
        </p:nvSpPr>
        <p:spPr>
          <a:xfrm>
            <a:off x="5844212" y="140786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9" name="제목 16">
            <a:extLst>
              <a:ext uri="{FF2B5EF4-FFF2-40B4-BE49-F238E27FC236}">
                <a16:creationId xmlns:a16="http://schemas.microsoft.com/office/drawing/2014/main" id="{129DD75B-8F20-D3DB-17C1-3CE23B710184}"/>
              </a:ext>
            </a:extLst>
          </p:cNvPr>
          <p:cNvSpPr txBox="1">
            <a:spLocks/>
          </p:cNvSpPr>
          <p:nvPr/>
        </p:nvSpPr>
        <p:spPr>
          <a:xfrm>
            <a:off x="6304375" y="139339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0" name="제목 16">
            <a:extLst>
              <a:ext uri="{FF2B5EF4-FFF2-40B4-BE49-F238E27FC236}">
                <a16:creationId xmlns:a16="http://schemas.microsoft.com/office/drawing/2014/main" id="{E208F671-BC27-DD14-50FA-BF709E1E8755}"/>
              </a:ext>
            </a:extLst>
          </p:cNvPr>
          <p:cNvSpPr txBox="1">
            <a:spLocks/>
          </p:cNvSpPr>
          <p:nvPr/>
        </p:nvSpPr>
        <p:spPr>
          <a:xfrm>
            <a:off x="6687882" y="141394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1" name="제목 16">
            <a:extLst>
              <a:ext uri="{FF2B5EF4-FFF2-40B4-BE49-F238E27FC236}">
                <a16:creationId xmlns:a16="http://schemas.microsoft.com/office/drawing/2014/main" id="{66187FDC-20C2-9E5A-8213-CD3F75B4594D}"/>
              </a:ext>
            </a:extLst>
          </p:cNvPr>
          <p:cNvSpPr txBox="1">
            <a:spLocks/>
          </p:cNvSpPr>
          <p:nvPr/>
        </p:nvSpPr>
        <p:spPr>
          <a:xfrm>
            <a:off x="7135071" y="1422383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44D27-AF20-2079-C98E-27AC3C9B7762}"/>
              </a:ext>
            </a:extLst>
          </p:cNvPr>
          <p:cNvCxnSpPr>
            <a:cxnSpLocks/>
          </p:cNvCxnSpPr>
          <p:nvPr/>
        </p:nvCxnSpPr>
        <p:spPr>
          <a:xfrm>
            <a:off x="5652120" y="1695895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66539E6-60EE-0B21-2BE7-1EF0B9BB31D4}"/>
              </a:ext>
            </a:extLst>
          </p:cNvPr>
          <p:cNvCxnSpPr>
            <a:cxnSpLocks/>
          </p:cNvCxnSpPr>
          <p:nvPr/>
        </p:nvCxnSpPr>
        <p:spPr>
          <a:xfrm>
            <a:off x="5652120" y="1923678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6">
            <a:extLst>
              <a:ext uri="{FF2B5EF4-FFF2-40B4-BE49-F238E27FC236}">
                <a16:creationId xmlns:a16="http://schemas.microsoft.com/office/drawing/2014/main" id="{5EBADA92-2D53-069A-E26D-89F4C5D29C1F}"/>
              </a:ext>
            </a:extLst>
          </p:cNvPr>
          <p:cNvSpPr txBox="1">
            <a:spLocks/>
          </p:cNvSpPr>
          <p:nvPr/>
        </p:nvSpPr>
        <p:spPr>
          <a:xfrm>
            <a:off x="7904200" y="1655714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16fdff320</a:t>
            </a:r>
            <a:endParaRPr lang="ko-KR" altLang="en-US" sz="1100" dirty="0"/>
          </a:p>
        </p:txBody>
      </p:sp>
      <p:sp>
        <p:nvSpPr>
          <p:cNvPr id="25" name="제목 16">
            <a:extLst>
              <a:ext uri="{FF2B5EF4-FFF2-40B4-BE49-F238E27FC236}">
                <a16:creationId xmlns:a16="http://schemas.microsoft.com/office/drawing/2014/main" id="{76D0BEE2-3C99-F737-2193-84BE0EDF3998}"/>
              </a:ext>
            </a:extLst>
          </p:cNvPr>
          <p:cNvSpPr txBox="1">
            <a:spLocks/>
          </p:cNvSpPr>
          <p:nvPr/>
        </p:nvSpPr>
        <p:spPr>
          <a:xfrm>
            <a:off x="7904200" y="1912527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16fdff310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7CA36-F1F6-25E1-5AE7-64B171528D62}"/>
              </a:ext>
            </a:extLst>
          </p:cNvPr>
          <p:cNvSpPr/>
          <p:nvPr/>
        </p:nvSpPr>
        <p:spPr>
          <a:xfrm>
            <a:off x="5580112" y="4835712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제목 16">
            <a:extLst>
              <a:ext uri="{FF2B5EF4-FFF2-40B4-BE49-F238E27FC236}">
                <a16:creationId xmlns:a16="http://schemas.microsoft.com/office/drawing/2014/main" id="{A5312D62-0C3B-2D00-63CB-2A3C49662DAB}"/>
              </a:ext>
            </a:extLst>
          </p:cNvPr>
          <p:cNvSpPr txBox="1">
            <a:spLocks/>
          </p:cNvSpPr>
          <p:nvPr/>
        </p:nvSpPr>
        <p:spPr>
          <a:xfrm>
            <a:off x="7868196" y="4768726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19d63bf28</a:t>
            </a:r>
            <a:endParaRPr lang="ko-KR" altLang="en-US" sz="1100" dirty="0"/>
          </a:p>
        </p:txBody>
      </p:sp>
      <p:sp>
        <p:nvSpPr>
          <p:cNvPr id="28" name="제목 16">
            <a:extLst>
              <a:ext uri="{FF2B5EF4-FFF2-40B4-BE49-F238E27FC236}">
                <a16:creationId xmlns:a16="http://schemas.microsoft.com/office/drawing/2014/main" id="{1FE39CC4-28BC-8F33-71A2-F87C0B6E7236}"/>
              </a:ext>
            </a:extLst>
          </p:cNvPr>
          <p:cNvSpPr txBox="1">
            <a:spLocks/>
          </p:cNvSpPr>
          <p:nvPr/>
        </p:nvSpPr>
        <p:spPr>
          <a:xfrm>
            <a:off x="5226144" y="4771163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lr</a:t>
            </a:r>
            <a:endParaRPr lang="ko-KR" altLang="en-US" sz="1200" dirty="0"/>
          </a:p>
        </p:txBody>
      </p:sp>
      <p:sp>
        <p:nvSpPr>
          <p:cNvPr id="29" name="제목 16">
            <a:extLst>
              <a:ext uri="{FF2B5EF4-FFF2-40B4-BE49-F238E27FC236}">
                <a16:creationId xmlns:a16="http://schemas.microsoft.com/office/drawing/2014/main" id="{883DB537-67B5-3769-9EC1-67292BC848C0}"/>
              </a:ext>
            </a:extLst>
          </p:cNvPr>
          <p:cNvSpPr txBox="1">
            <a:spLocks/>
          </p:cNvSpPr>
          <p:nvPr/>
        </p:nvSpPr>
        <p:spPr>
          <a:xfrm>
            <a:off x="6230043" y="4805785"/>
            <a:ext cx="91567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aa0003f3</a:t>
            </a:r>
            <a:endParaRPr lang="ko-KR" altLang="en-US" sz="1100" dirty="0"/>
          </a:p>
        </p:txBody>
      </p:sp>
      <p:sp>
        <p:nvSpPr>
          <p:cNvPr id="40" name="제목 16">
            <a:extLst>
              <a:ext uri="{FF2B5EF4-FFF2-40B4-BE49-F238E27FC236}">
                <a16:creationId xmlns:a16="http://schemas.microsoft.com/office/drawing/2014/main" id="{7DFFB551-58F2-E3D9-17C0-8CC27AE23938}"/>
              </a:ext>
            </a:extLst>
          </p:cNvPr>
          <p:cNvSpPr txBox="1">
            <a:spLocks/>
          </p:cNvSpPr>
          <p:nvPr/>
        </p:nvSpPr>
        <p:spPr>
          <a:xfrm>
            <a:off x="7572310" y="1129562"/>
            <a:ext cx="403268" cy="357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x29</a:t>
            </a:r>
            <a:endParaRPr lang="ko-KR" altLang="en-US" sz="1200" dirty="0"/>
          </a:p>
        </p:txBody>
      </p:sp>
      <p:sp>
        <p:nvSpPr>
          <p:cNvPr id="41" name="제목 16">
            <a:extLst>
              <a:ext uri="{FF2B5EF4-FFF2-40B4-BE49-F238E27FC236}">
                <a16:creationId xmlns:a16="http://schemas.microsoft.com/office/drawing/2014/main" id="{1A29C1B1-5A03-7C42-C750-65626490C7E1}"/>
              </a:ext>
            </a:extLst>
          </p:cNvPr>
          <p:cNvSpPr txBox="1">
            <a:spLocks/>
          </p:cNvSpPr>
          <p:nvPr/>
        </p:nvSpPr>
        <p:spPr>
          <a:xfrm>
            <a:off x="7495743" y="4767668"/>
            <a:ext cx="432048" cy="32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x30</a:t>
            </a:r>
            <a:endParaRPr lang="ko-KR" altLang="en-US" sz="1200" dirty="0"/>
          </a:p>
        </p:txBody>
      </p:sp>
      <p:sp>
        <p:nvSpPr>
          <p:cNvPr id="44" name="제목 16">
            <a:extLst>
              <a:ext uri="{FF2B5EF4-FFF2-40B4-BE49-F238E27FC236}">
                <a16:creationId xmlns:a16="http://schemas.microsoft.com/office/drawing/2014/main" id="{40BBE595-772A-E121-153D-D5F5749F9A19}"/>
              </a:ext>
            </a:extLst>
          </p:cNvPr>
          <p:cNvSpPr txBox="1">
            <a:spLocks/>
          </p:cNvSpPr>
          <p:nvPr/>
        </p:nvSpPr>
        <p:spPr>
          <a:xfrm>
            <a:off x="5662005" y="1673550"/>
            <a:ext cx="720229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6fdff590</a:t>
            </a:r>
            <a:endParaRPr lang="ko-KR" altLang="en-US" sz="1100" dirty="0"/>
          </a:p>
        </p:txBody>
      </p:sp>
      <p:sp>
        <p:nvSpPr>
          <p:cNvPr id="45" name="제목 16">
            <a:extLst>
              <a:ext uri="{FF2B5EF4-FFF2-40B4-BE49-F238E27FC236}">
                <a16:creationId xmlns:a16="http://schemas.microsoft.com/office/drawing/2014/main" id="{A360ECBE-502D-075F-B7FA-E19C1635AB50}"/>
              </a:ext>
            </a:extLst>
          </p:cNvPr>
          <p:cNvSpPr txBox="1">
            <a:spLocks/>
          </p:cNvSpPr>
          <p:nvPr/>
        </p:nvSpPr>
        <p:spPr>
          <a:xfrm>
            <a:off x="6279216" y="1662600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6" name="제목 16">
            <a:extLst>
              <a:ext uri="{FF2B5EF4-FFF2-40B4-BE49-F238E27FC236}">
                <a16:creationId xmlns:a16="http://schemas.microsoft.com/office/drawing/2014/main" id="{6CC2D6E1-6BDF-FA66-575A-28BFBC5DBA9B}"/>
              </a:ext>
            </a:extLst>
          </p:cNvPr>
          <p:cNvSpPr txBox="1">
            <a:spLocks/>
          </p:cNvSpPr>
          <p:nvPr/>
        </p:nvSpPr>
        <p:spPr>
          <a:xfrm>
            <a:off x="6461813" y="1676232"/>
            <a:ext cx="79856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9d63bf28</a:t>
            </a:r>
            <a:endParaRPr lang="ko-KR" altLang="en-US" sz="1100" dirty="0"/>
          </a:p>
        </p:txBody>
      </p:sp>
      <p:sp>
        <p:nvSpPr>
          <p:cNvPr id="47" name="제목 16">
            <a:extLst>
              <a:ext uri="{FF2B5EF4-FFF2-40B4-BE49-F238E27FC236}">
                <a16:creationId xmlns:a16="http://schemas.microsoft.com/office/drawing/2014/main" id="{AC93A38A-6162-8D2A-44F4-A6CE89D4D3EB}"/>
              </a:ext>
            </a:extLst>
          </p:cNvPr>
          <p:cNvSpPr txBox="1">
            <a:spLocks/>
          </p:cNvSpPr>
          <p:nvPr/>
        </p:nvSpPr>
        <p:spPr>
          <a:xfrm>
            <a:off x="7186753" y="1666839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344DD6-8D64-54C9-3D56-89736E08B52C}"/>
              </a:ext>
            </a:extLst>
          </p:cNvPr>
          <p:cNvSpPr/>
          <p:nvPr/>
        </p:nvSpPr>
        <p:spPr>
          <a:xfrm>
            <a:off x="5595140" y="4556843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제목 16">
            <a:extLst>
              <a:ext uri="{FF2B5EF4-FFF2-40B4-BE49-F238E27FC236}">
                <a16:creationId xmlns:a16="http://schemas.microsoft.com/office/drawing/2014/main" id="{61B5429D-E60C-5085-A833-4959C7CB4193}"/>
              </a:ext>
            </a:extLst>
          </p:cNvPr>
          <p:cNvSpPr txBox="1">
            <a:spLocks/>
          </p:cNvSpPr>
          <p:nvPr/>
        </p:nvSpPr>
        <p:spPr>
          <a:xfrm>
            <a:off x="7883224" y="4489857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1" name="제목 16">
            <a:extLst>
              <a:ext uri="{FF2B5EF4-FFF2-40B4-BE49-F238E27FC236}">
                <a16:creationId xmlns:a16="http://schemas.microsoft.com/office/drawing/2014/main" id="{25EFAEFF-AEAB-B8C7-21A5-536A9AD49074}"/>
              </a:ext>
            </a:extLst>
          </p:cNvPr>
          <p:cNvSpPr txBox="1">
            <a:spLocks/>
          </p:cNvSpPr>
          <p:nvPr/>
        </p:nvSpPr>
        <p:spPr>
          <a:xfrm>
            <a:off x="5188872" y="4492294"/>
            <a:ext cx="4123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w8</a:t>
            </a:r>
            <a:endParaRPr lang="ko-KR" altLang="en-US" sz="1200" dirty="0"/>
          </a:p>
        </p:txBody>
      </p:sp>
      <p:sp>
        <p:nvSpPr>
          <p:cNvPr id="34" name="제목 16">
            <a:extLst>
              <a:ext uri="{FF2B5EF4-FFF2-40B4-BE49-F238E27FC236}">
                <a16:creationId xmlns:a16="http://schemas.microsoft.com/office/drawing/2014/main" id="{56AF5F97-613B-DBE0-13F8-E018B80E6D66}"/>
              </a:ext>
            </a:extLst>
          </p:cNvPr>
          <p:cNvSpPr txBox="1">
            <a:spLocks/>
          </p:cNvSpPr>
          <p:nvPr/>
        </p:nvSpPr>
        <p:spPr>
          <a:xfrm>
            <a:off x="5744484" y="1913225"/>
            <a:ext cx="4874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1000</a:t>
            </a:r>
            <a:endParaRPr lang="ko-KR" altLang="en-US" sz="1100" dirty="0"/>
          </a:p>
        </p:txBody>
      </p:sp>
      <p:sp>
        <p:nvSpPr>
          <p:cNvPr id="35" name="제목 16">
            <a:extLst>
              <a:ext uri="{FF2B5EF4-FFF2-40B4-BE49-F238E27FC236}">
                <a16:creationId xmlns:a16="http://schemas.microsoft.com/office/drawing/2014/main" id="{FE6A9B29-88DD-A1B4-DC1E-2C4D22E4985D}"/>
              </a:ext>
            </a:extLst>
          </p:cNvPr>
          <p:cNvSpPr txBox="1">
            <a:spLocks/>
          </p:cNvSpPr>
          <p:nvPr/>
        </p:nvSpPr>
        <p:spPr>
          <a:xfrm>
            <a:off x="6283672" y="1901999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" name="제목 16">
            <a:extLst>
              <a:ext uri="{FF2B5EF4-FFF2-40B4-BE49-F238E27FC236}">
                <a16:creationId xmlns:a16="http://schemas.microsoft.com/office/drawing/2014/main" id="{2EEF94F7-0E0F-819A-37DA-713593B6E5F4}"/>
              </a:ext>
            </a:extLst>
          </p:cNvPr>
          <p:cNvSpPr txBox="1">
            <a:spLocks/>
          </p:cNvSpPr>
          <p:nvPr/>
        </p:nvSpPr>
        <p:spPr>
          <a:xfrm>
            <a:off x="6711382" y="192197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7" name="제목 16">
            <a:extLst>
              <a:ext uri="{FF2B5EF4-FFF2-40B4-BE49-F238E27FC236}">
                <a16:creationId xmlns:a16="http://schemas.microsoft.com/office/drawing/2014/main" id="{40EC79D8-B6A0-3970-0D20-83E13AD6CAAB}"/>
              </a:ext>
            </a:extLst>
          </p:cNvPr>
          <p:cNvSpPr txBox="1">
            <a:spLocks/>
          </p:cNvSpPr>
          <p:nvPr/>
        </p:nvSpPr>
        <p:spPr>
          <a:xfrm>
            <a:off x="7191209" y="1906238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29714C-A74E-5FED-6505-AE528D1A41CD}"/>
              </a:ext>
            </a:extLst>
          </p:cNvPr>
          <p:cNvSpPr/>
          <p:nvPr/>
        </p:nvSpPr>
        <p:spPr>
          <a:xfrm>
            <a:off x="5652120" y="2170102"/>
            <a:ext cx="1944216" cy="5207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6D6C2C8-B830-518E-2A11-3D678FE69027}"/>
              </a:ext>
            </a:extLst>
          </p:cNvPr>
          <p:cNvCxnSpPr>
            <a:cxnSpLocks/>
          </p:cNvCxnSpPr>
          <p:nvPr/>
        </p:nvCxnSpPr>
        <p:spPr>
          <a:xfrm>
            <a:off x="5660526" y="2427734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6">
            <a:extLst>
              <a:ext uri="{FF2B5EF4-FFF2-40B4-BE49-F238E27FC236}">
                <a16:creationId xmlns:a16="http://schemas.microsoft.com/office/drawing/2014/main" id="{83A6848F-F5B2-954A-E0C6-AA4289FB9241}"/>
              </a:ext>
            </a:extLst>
          </p:cNvPr>
          <p:cNvSpPr txBox="1">
            <a:spLocks/>
          </p:cNvSpPr>
          <p:nvPr/>
        </p:nvSpPr>
        <p:spPr>
          <a:xfrm>
            <a:off x="7900675" y="2173920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16fdff300</a:t>
            </a:r>
            <a:endParaRPr lang="ko-KR" altLang="en-US" sz="1100" dirty="0"/>
          </a:p>
        </p:txBody>
      </p:sp>
      <p:sp>
        <p:nvSpPr>
          <p:cNvPr id="38" name="제목 16">
            <a:extLst>
              <a:ext uri="{FF2B5EF4-FFF2-40B4-BE49-F238E27FC236}">
                <a16:creationId xmlns:a16="http://schemas.microsoft.com/office/drawing/2014/main" id="{88C9D280-FCFF-5374-98A0-01A978C46429}"/>
              </a:ext>
            </a:extLst>
          </p:cNvPr>
          <p:cNvSpPr txBox="1">
            <a:spLocks/>
          </p:cNvSpPr>
          <p:nvPr/>
        </p:nvSpPr>
        <p:spPr>
          <a:xfrm>
            <a:off x="7900675" y="2441448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16fdff2f0</a:t>
            </a:r>
            <a:endParaRPr lang="ko-KR" altLang="en-US" sz="1100" dirty="0"/>
          </a:p>
        </p:txBody>
      </p:sp>
      <p:pic>
        <p:nvPicPr>
          <p:cNvPr id="42" name="그림 4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6634FA3-C802-8DB8-2827-10650138B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" y="694399"/>
            <a:ext cx="5584504" cy="3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4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16C58-3250-300E-43C7-A29D7BA62073}"/>
              </a:ext>
            </a:extLst>
          </p:cNvPr>
          <p:cNvSpPr txBox="1"/>
          <p:nvPr/>
        </p:nvSpPr>
        <p:spPr>
          <a:xfrm>
            <a:off x="683568" y="1059582"/>
            <a:ext cx="7560840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ko-Kore-KR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" altLang="ko-Kore-KR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ko-Kore-KR" sz="16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" altLang="ko-Kore-KR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" altLang="ko-Kore-KR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endParaRPr lang="en" altLang="ko-Kore-KR" sz="16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[MAX]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ko-KR" altLang="en-US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r>
              <a:rPr lang="en" altLang="ko-Kore-KR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other_arr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[MAX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444802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190A2-F36C-30F5-A421-CF3679A94CB4}"/>
              </a:ext>
            </a:extLst>
          </p:cNvPr>
          <p:cNvSpPr txBox="1"/>
          <p:nvPr/>
        </p:nvSpPr>
        <p:spPr>
          <a:xfrm>
            <a:off x="467544" y="987574"/>
            <a:ext cx="554461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print_arr_info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ko-Kore-KR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MAX; 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{	</a:t>
            </a: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altLang="ko-Kore-KR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rintf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arr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[%d] = %d</a:t>
            </a:r>
            <a:r>
              <a:rPr lang="en" altLang="ko-Kore-KR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" altLang="ko-Kore-KR" sz="12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E9E5B8F-3C9E-EFFC-0004-A9D3D0C36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43758"/>
            <a:ext cx="6012160" cy="26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 inline assembler (</a:t>
            </a:r>
            <a:r>
              <a:rPr lang="en-US" altLang="ko-KR" dirty="0" err="1"/>
              <a:t>asm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8CE8-B782-4D2F-9311-A05D4C9674C9}"/>
              </a:ext>
            </a:extLst>
          </p:cNvPr>
          <p:cNvSpPr txBox="1"/>
          <p:nvPr/>
        </p:nvSpPr>
        <p:spPr>
          <a:xfrm>
            <a:off x="539552" y="910106"/>
            <a:ext cx="79928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1) Inline assembler</a:t>
            </a:r>
          </a:p>
          <a:p>
            <a:endParaRPr kumimoji="1" lang="en-US" altLang="ko-KR" sz="1200" dirty="0">
              <a:latin typeface="현대하모니 L" pitchFamily="18" charset="-127"/>
              <a:ea typeface="현대하모니 L" pitchFamily="18" charset="-127"/>
            </a:endParaRPr>
          </a:p>
          <a:p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Inline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은 함수 호출을 통하여 코드 흐름을 제어하지 않고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,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함수 내부에 코드를 삽입하므로 함수 호출로 인한 부하를 줄일 수 있으며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,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“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inline function”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이라고도 한다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</a:p>
          <a:p>
            <a:endParaRPr kumimoji="1" lang="en-US" altLang="ko-KR" sz="1200" dirty="0">
              <a:latin typeface="현대하모니 L" pitchFamily="18" charset="-127"/>
              <a:ea typeface="현대하모니 L" pitchFamily="18" charset="-127"/>
            </a:endParaRPr>
          </a:p>
          <a:p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inline assembly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라 함은 어셈블리 명령들을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inline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함수로 작성하는 것이다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</a:p>
          <a:p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인라인 어셈블리는 실행속도 향상을 위해서 사용하며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,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시스템 프로그래밍에서 자주 사용된다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</a:p>
          <a:p>
            <a:endParaRPr kumimoji="1" lang="en-US" altLang="ko-KR" sz="1200" dirty="0">
              <a:latin typeface="현대하모니 L" pitchFamily="18" charset="-127"/>
              <a:ea typeface="현대하모니 L" pitchFamily="18" charset="-127"/>
            </a:endParaRPr>
          </a:p>
          <a:p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C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언어에서는 </a:t>
            </a:r>
            <a:r>
              <a:rPr kumimoji="1" lang="en-US" altLang="ko-KR" sz="1200" dirty="0" err="1">
                <a:latin typeface="현대하모니 L" pitchFamily="18" charset="-127"/>
                <a:ea typeface="현대하모니 L" pitchFamily="18" charset="-127"/>
              </a:rPr>
              <a:t>asm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키워드를 사용하여 어셈블리 명령어를 코딩한다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</a:p>
          <a:p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C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언어와 어셈블리 명령어를 혼합할 수 있으므로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,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빠른 실행처리는 어셈블리로 수행하고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,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결과 데이터는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C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언어의 변수들로 확인 가능한 장점이 있다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  <a:endParaRPr kumimoji="1" lang="ko-KR" altLang="en-US" sz="12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575B3-9F44-F5F0-6F00-128D8EE2107E}"/>
              </a:ext>
            </a:extLst>
          </p:cNvPr>
          <p:cNvSpPr txBox="1"/>
          <p:nvPr/>
        </p:nvSpPr>
        <p:spPr>
          <a:xfrm>
            <a:off x="539552" y="2989064"/>
            <a:ext cx="799288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2) Inline assembly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문법</a:t>
            </a:r>
            <a:endParaRPr kumimoji="1" lang="en-US" altLang="ko-KR" sz="1200" dirty="0">
              <a:latin typeface="현대하모니 L" pitchFamily="18" charset="-127"/>
              <a:ea typeface="현대하모니 L" pitchFamily="18" charset="-127"/>
            </a:endParaRPr>
          </a:p>
          <a:p>
            <a:endParaRPr kumimoji="1" lang="en-US" altLang="ko-KR" sz="1200" dirty="0">
              <a:latin typeface="현대하모니 L" pitchFamily="18" charset="-127"/>
              <a:ea typeface="현대하모니 L" pitchFamily="18" charset="-127"/>
            </a:endParaRPr>
          </a:p>
          <a:p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kumimoji="1" lang="en-US" altLang="ko-KR" sz="1400" b="1" dirty="0">
                <a:latin typeface="현대하모니 L" pitchFamily="18" charset="-127"/>
                <a:ea typeface="현대하모니 L" pitchFamily="18" charset="-127"/>
              </a:rPr>
              <a:t>_</a:t>
            </a:r>
            <a:r>
              <a:rPr kumimoji="1" lang="en-US" altLang="ko-KR" sz="1400" b="1" dirty="0" err="1">
                <a:latin typeface="현대하모니 L" pitchFamily="18" charset="-127"/>
                <a:ea typeface="현대하모니 L" pitchFamily="18" charset="-127"/>
              </a:rPr>
              <a:t>asm</a:t>
            </a:r>
            <a:r>
              <a:rPr kumimoji="1" lang="en-US" altLang="ko-KR" sz="1400" b="1" dirty="0">
                <a:latin typeface="현대하모니 L" pitchFamily="18" charset="-127"/>
                <a:ea typeface="현대하모니 L" pitchFamily="18" charset="-127"/>
              </a:rPr>
              <a:t>_ _volatile_ (</a:t>
            </a:r>
            <a:r>
              <a:rPr kumimoji="1" lang="en-US" altLang="ko-KR" sz="1400" b="1" dirty="0" err="1">
                <a:latin typeface="현대하모니 L" pitchFamily="18" charset="-127"/>
                <a:ea typeface="현대하모니 L" pitchFamily="18" charset="-127"/>
              </a:rPr>
              <a:t>asms</a:t>
            </a:r>
            <a:r>
              <a:rPr kumimoji="1" lang="en-US" altLang="ko-KR" sz="1400" b="1" dirty="0">
                <a:latin typeface="현대하모니 L" pitchFamily="18" charset="-127"/>
                <a:ea typeface="현대하모니 L" pitchFamily="18" charset="-127"/>
              </a:rPr>
              <a:t> : output : input : clobber)</a:t>
            </a:r>
          </a:p>
          <a:p>
            <a:endParaRPr kumimoji="1" lang="en-US" altLang="ko-KR" sz="1200" dirty="0">
              <a:latin typeface="현대하모니 L" pitchFamily="18" charset="-127"/>
              <a:ea typeface="현대하모니 L" pitchFamily="18" charset="-127"/>
            </a:endParaRPr>
          </a:p>
          <a:p>
            <a:r>
              <a:rPr kumimoji="1" lang="en-US" altLang="ko-KR" sz="1200" b="1" dirty="0">
                <a:latin typeface="현대하모니 L" pitchFamily="18" charset="-127"/>
                <a:ea typeface="현대하모니 L" pitchFamily="18" charset="-127"/>
              </a:rPr>
              <a:t>_</a:t>
            </a:r>
            <a:r>
              <a:rPr kumimoji="1" lang="en-US" altLang="ko-KR" sz="1200" b="1" dirty="0" err="1">
                <a:latin typeface="현대하모니 L" pitchFamily="18" charset="-127"/>
                <a:ea typeface="현대하모니 L" pitchFamily="18" charset="-127"/>
              </a:rPr>
              <a:t>asm</a:t>
            </a:r>
            <a:r>
              <a:rPr kumimoji="1" lang="en-US" altLang="ko-KR" sz="1200" b="1" dirty="0">
                <a:latin typeface="현대하모니 L" pitchFamily="18" charset="-127"/>
                <a:ea typeface="현대하모니 L" pitchFamily="18" charset="-127"/>
              </a:rPr>
              <a:t>_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: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다음에 나오는 것이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inline assembly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임을 나타낸다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ANSI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엔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_</a:t>
            </a:r>
            <a:r>
              <a:rPr kumimoji="1" lang="en-US" altLang="ko-KR" sz="1200" dirty="0" err="1">
                <a:latin typeface="현대하모니 L" pitchFamily="18" charset="-127"/>
                <a:ea typeface="현대하모니 L" pitchFamily="18" charset="-127"/>
              </a:rPr>
              <a:t>asm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_</a:t>
            </a:r>
            <a:r>
              <a:rPr kumimoji="1" lang="ko-KR" altLang="en-US" sz="1200" dirty="0" err="1">
                <a:latin typeface="현대하모니 L" pitchFamily="18" charset="-127"/>
                <a:ea typeface="현대하모니 L" pitchFamily="18" charset="-127"/>
              </a:rPr>
              <a:t>으로만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정의되어 있으므로 </a:t>
            </a:r>
            <a:r>
              <a:rPr kumimoji="1" lang="en-US" altLang="ko-KR" sz="1200" dirty="0" err="1">
                <a:latin typeface="현대하모니 L" pitchFamily="18" charset="-127"/>
                <a:ea typeface="현대하모니 L" pitchFamily="18" charset="-127"/>
              </a:rPr>
              <a:t>asm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과 같은 키워드는 사용하지 않는 것이 바람직하다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</a:p>
          <a:p>
            <a:r>
              <a:rPr kumimoji="1" lang="en-US" altLang="ko-KR" sz="1200" b="1" dirty="0">
                <a:latin typeface="현대하모니 L" pitchFamily="18" charset="-127"/>
                <a:ea typeface="현대하모니 L" pitchFamily="18" charset="-127"/>
              </a:rPr>
              <a:t>_volatile_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: 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이 키워드를 사용하면 컴파일러는 프로그래머가 입력한 그래도 남겨두게 된다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즉 최적화 나 위치를 옮기는 등의 일은 하지 않는다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예를 들어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output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변수 중 하나가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inline assembly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엔 명시되어 있지만 다른 곳에서 사용되지 않는다고 판단되면 컴파일러는 이 변수를 알아서 잘 </a:t>
            </a:r>
            <a:r>
              <a:rPr kumimoji="1" lang="ko-KR" altLang="en-US" sz="1200" dirty="0" err="1">
                <a:latin typeface="현대하모니 L" pitchFamily="18" charset="-127"/>
                <a:ea typeface="현대하모니 L" pitchFamily="18" charset="-127"/>
              </a:rPr>
              <a:t>없애주기도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한다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이런 경우 이런 것을 고려해 프로그램을 짰다면 상관없겠지만 만에 하나 컴파일러가 자동으로 해준 일 때문에 버그가 발생할 수도 있다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그러므로 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_volatile_</a:t>
            </a:r>
            <a:r>
              <a:rPr kumimoji="1" lang="ko-KR" altLang="en-US" sz="1200" dirty="0">
                <a:latin typeface="현대하모니 L" pitchFamily="18" charset="-127"/>
                <a:ea typeface="현대하모니 L" pitchFamily="18" charset="-127"/>
              </a:rPr>
              <a:t> 키워드를 사용해 주는 것이 좋다</a:t>
            </a:r>
            <a:r>
              <a:rPr kumimoji="1" lang="en-US" altLang="ko-KR" sz="1200" dirty="0">
                <a:latin typeface="현대하모니 L" pitchFamily="18" charset="-127"/>
                <a:ea typeface="현대하모니 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E9E5B8F-3C9E-EFFC-0004-A9D3D0C36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43557"/>
            <a:ext cx="4968552" cy="28449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B7B549F-A63A-E12A-164E-37BA805D86D8}"/>
              </a:ext>
            </a:extLst>
          </p:cNvPr>
          <p:cNvSpPr/>
          <p:nvPr/>
        </p:nvSpPr>
        <p:spPr>
          <a:xfrm>
            <a:off x="5652120" y="1203597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755576" y="3499723"/>
            <a:ext cx="410445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c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an_I_execute_asm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yes_you_can_execute_asm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C0E24-B6BA-ED1F-ADE0-959EA3AEA246}"/>
              </a:ext>
            </a:extLst>
          </p:cNvPr>
          <p:cNvSpPr/>
          <p:nvPr/>
        </p:nvSpPr>
        <p:spPr>
          <a:xfrm>
            <a:off x="5652120" y="1431776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6">
            <a:extLst>
              <a:ext uri="{FF2B5EF4-FFF2-40B4-BE49-F238E27FC236}">
                <a16:creationId xmlns:a16="http://schemas.microsoft.com/office/drawing/2014/main" id="{AB815383-D23F-D8E5-B623-FC4B40FAF14A}"/>
              </a:ext>
            </a:extLst>
          </p:cNvPr>
          <p:cNvSpPr txBox="1">
            <a:spLocks/>
          </p:cNvSpPr>
          <p:nvPr/>
        </p:nvSpPr>
        <p:spPr>
          <a:xfrm>
            <a:off x="7812360" y="1383618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16fdff330</a:t>
            </a:r>
            <a:endParaRPr lang="ko-KR" altLang="en-US" sz="1100" dirty="0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37A23587-4E21-31DB-7822-5806BAB181A5}"/>
              </a:ext>
            </a:extLst>
          </p:cNvPr>
          <p:cNvSpPr txBox="1">
            <a:spLocks/>
          </p:cNvSpPr>
          <p:nvPr/>
        </p:nvSpPr>
        <p:spPr>
          <a:xfrm>
            <a:off x="7812360" y="1167594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16fdff590</a:t>
            </a:r>
            <a:endParaRPr lang="ko-KR" altLang="en-US" sz="1100" dirty="0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2045125A-8E65-538B-4F1F-3836C98BC340}"/>
              </a:ext>
            </a:extLst>
          </p:cNvPr>
          <p:cNvSpPr txBox="1">
            <a:spLocks/>
          </p:cNvSpPr>
          <p:nvPr/>
        </p:nvSpPr>
        <p:spPr>
          <a:xfrm>
            <a:off x="5295474" y="1398940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sp</a:t>
            </a:r>
            <a:endParaRPr lang="ko-KR" altLang="en-US" sz="1200" dirty="0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927B3AA9-3248-96BC-4B4E-6898581D9F91}"/>
              </a:ext>
            </a:extLst>
          </p:cNvPr>
          <p:cNvSpPr txBox="1">
            <a:spLocks/>
          </p:cNvSpPr>
          <p:nvPr/>
        </p:nvSpPr>
        <p:spPr>
          <a:xfrm>
            <a:off x="5298867" y="1157253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fp</a:t>
            </a:r>
            <a:endParaRPr lang="ko-KR" altLang="en-US" sz="1200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99F75A7E-78AE-47C9-00E7-32F2F56C83EF}"/>
              </a:ext>
            </a:extLst>
          </p:cNvPr>
          <p:cNvSpPr txBox="1">
            <a:spLocks/>
          </p:cNvSpPr>
          <p:nvPr/>
        </p:nvSpPr>
        <p:spPr>
          <a:xfrm>
            <a:off x="5844212" y="117873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7150F12-B4AA-29F8-5D4D-45F4C1C3588F}"/>
              </a:ext>
            </a:extLst>
          </p:cNvPr>
          <p:cNvSpPr txBox="1">
            <a:spLocks/>
          </p:cNvSpPr>
          <p:nvPr/>
        </p:nvSpPr>
        <p:spPr>
          <a:xfrm>
            <a:off x="6304375" y="116426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5" name="제목 16">
            <a:extLst>
              <a:ext uri="{FF2B5EF4-FFF2-40B4-BE49-F238E27FC236}">
                <a16:creationId xmlns:a16="http://schemas.microsoft.com/office/drawing/2014/main" id="{819455AE-0653-6545-0DBB-77A6056DAF6D}"/>
              </a:ext>
            </a:extLst>
          </p:cNvPr>
          <p:cNvSpPr txBox="1">
            <a:spLocks/>
          </p:cNvSpPr>
          <p:nvPr/>
        </p:nvSpPr>
        <p:spPr>
          <a:xfrm>
            <a:off x="6687882" y="118481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6" name="제목 16">
            <a:extLst>
              <a:ext uri="{FF2B5EF4-FFF2-40B4-BE49-F238E27FC236}">
                <a16:creationId xmlns:a16="http://schemas.microsoft.com/office/drawing/2014/main" id="{0DAFFF36-D587-DA68-5DB2-A366E91D554F}"/>
              </a:ext>
            </a:extLst>
          </p:cNvPr>
          <p:cNvSpPr txBox="1">
            <a:spLocks/>
          </p:cNvSpPr>
          <p:nvPr/>
        </p:nvSpPr>
        <p:spPr>
          <a:xfrm>
            <a:off x="6900365" y="1184810"/>
            <a:ext cx="81602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210f8000</a:t>
            </a:r>
            <a:endParaRPr lang="ko-KR" altLang="en-US" sz="1100" dirty="0"/>
          </a:p>
        </p:txBody>
      </p:sp>
      <p:sp>
        <p:nvSpPr>
          <p:cNvPr id="18" name="제목 16">
            <a:extLst>
              <a:ext uri="{FF2B5EF4-FFF2-40B4-BE49-F238E27FC236}">
                <a16:creationId xmlns:a16="http://schemas.microsoft.com/office/drawing/2014/main" id="{805020D8-44F8-1697-DB7F-7BA5C4941211}"/>
              </a:ext>
            </a:extLst>
          </p:cNvPr>
          <p:cNvSpPr txBox="1">
            <a:spLocks/>
          </p:cNvSpPr>
          <p:nvPr/>
        </p:nvSpPr>
        <p:spPr>
          <a:xfrm>
            <a:off x="5844212" y="140786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9" name="제목 16">
            <a:extLst>
              <a:ext uri="{FF2B5EF4-FFF2-40B4-BE49-F238E27FC236}">
                <a16:creationId xmlns:a16="http://schemas.microsoft.com/office/drawing/2014/main" id="{129DD75B-8F20-D3DB-17C1-3CE23B710184}"/>
              </a:ext>
            </a:extLst>
          </p:cNvPr>
          <p:cNvSpPr txBox="1">
            <a:spLocks/>
          </p:cNvSpPr>
          <p:nvPr/>
        </p:nvSpPr>
        <p:spPr>
          <a:xfrm>
            <a:off x="6304375" y="139339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0" name="제목 16">
            <a:extLst>
              <a:ext uri="{FF2B5EF4-FFF2-40B4-BE49-F238E27FC236}">
                <a16:creationId xmlns:a16="http://schemas.microsoft.com/office/drawing/2014/main" id="{E208F671-BC27-DD14-50FA-BF709E1E8755}"/>
              </a:ext>
            </a:extLst>
          </p:cNvPr>
          <p:cNvSpPr txBox="1">
            <a:spLocks/>
          </p:cNvSpPr>
          <p:nvPr/>
        </p:nvSpPr>
        <p:spPr>
          <a:xfrm>
            <a:off x="6687882" y="141394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1" name="제목 16">
            <a:extLst>
              <a:ext uri="{FF2B5EF4-FFF2-40B4-BE49-F238E27FC236}">
                <a16:creationId xmlns:a16="http://schemas.microsoft.com/office/drawing/2014/main" id="{66187FDC-20C2-9E5A-8213-CD3F75B4594D}"/>
              </a:ext>
            </a:extLst>
          </p:cNvPr>
          <p:cNvSpPr txBox="1">
            <a:spLocks/>
          </p:cNvSpPr>
          <p:nvPr/>
        </p:nvSpPr>
        <p:spPr>
          <a:xfrm>
            <a:off x="7135071" y="1422383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2543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7B549F-A63A-E12A-164E-37BA805D86D8}"/>
              </a:ext>
            </a:extLst>
          </p:cNvPr>
          <p:cNvSpPr/>
          <p:nvPr/>
        </p:nvSpPr>
        <p:spPr>
          <a:xfrm>
            <a:off x="5652120" y="1203597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755576" y="3499723"/>
            <a:ext cx="410445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c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an_I_execute_asm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yes_you_can_execute_asm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C0E24-B6BA-ED1F-ADE0-959EA3AEA246}"/>
              </a:ext>
            </a:extLst>
          </p:cNvPr>
          <p:cNvSpPr/>
          <p:nvPr/>
        </p:nvSpPr>
        <p:spPr>
          <a:xfrm>
            <a:off x="5652120" y="1431776"/>
            <a:ext cx="1944216" cy="735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6">
            <a:extLst>
              <a:ext uri="{FF2B5EF4-FFF2-40B4-BE49-F238E27FC236}">
                <a16:creationId xmlns:a16="http://schemas.microsoft.com/office/drawing/2014/main" id="{AB815383-D23F-D8E5-B623-FC4B40FAF14A}"/>
              </a:ext>
            </a:extLst>
          </p:cNvPr>
          <p:cNvSpPr txBox="1">
            <a:spLocks/>
          </p:cNvSpPr>
          <p:nvPr/>
        </p:nvSpPr>
        <p:spPr>
          <a:xfrm>
            <a:off x="7904200" y="1383606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16fdff330</a:t>
            </a:r>
            <a:endParaRPr lang="ko-KR" altLang="en-US" sz="1100" dirty="0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37A23587-4E21-31DB-7822-5806BAB181A5}"/>
              </a:ext>
            </a:extLst>
          </p:cNvPr>
          <p:cNvSpPr txBox="1">
            <a:spLocks/>
          </p:cNvSpPr>
          <p:nvPr/>
        </p:nvSpPr>
        <p:spPr>
          <a:xfrm>
            <a:off x="7904200" y="1167582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16fdff590</a:t>
            </a:r>
            <a:endParaRPr lang="ko-KR" altLang="en-US" sz="1100" dirty="0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2045125A-8E65-538B-4F1F-3836C98BC340}"/>
              </a:ext>
            </a:extLst>
          </p:cNvPr>
          <p:cNvSpPr txBox="1">
            <a:spLocks/>
          </p:cNvSpPr>
          <p:nvPr/>
        </p:nvSpPr>
        <p:spPr>
          <a:xfrm>
            <a:off x="5292080" y="18758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sp</a:t>
            </a:r>
            <a:endParaRPr lang="ko-KR" altLang="en-US" sz="1200" dirty="0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927B3AA9-3248-96BC-4B4E-6898581D9F91}"/>
              </a:ext>
            </a:extLst>
          </p:cNvPr>
          <p:cNvSpPr txBox="1">
            <a:spLocks/>
          </p:cNvSpPr>
          <p:nvPr/>
        </p:nvSpPr>
        <p:spPr>
          <a:xfrm>
            <a:off x="5298152" y="1139048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fp</a:t>
            </a:r>
            <a:endParaRPr lang="ko-KR" altLang="en-US" sz="1200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99F75A7E-78AE-47C9-00E7-32F2F56C83EF}"/>
              </a:ext>
            </a:extLst>
          </p:cNvPr>
          <p:cNvSpPr txBox="1">
            <a:spLocks/>
          </p:cNvSpPr>
          <p:nvPr/>
        </p:nvSpPr>
        <p:spPr>
          <a:xfrm>
            <a:off x="5844212" y="117873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7150F12-B4AA-29F8-5D4D-45F4C1C3588F}"/>
              </a:ext>
            </a:extLst>
          </p:cNvPr>
          <p:cNvSpPr txBox="1">
            <a:spLocks/>
          </p:cNvSpPr>
          <p:nvPr/>
        </p:nvSpPr>
        <p:spPr>
          <a:xfrm>
            <a:off x="6304375" y="116426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5" name="제목 16">
            <a:extLst>
              <a:ext uri="{FF2B5EF4-FFF2-40B4-BE49-F238E27FC236}">
                <a16:creationId xmlns:a16="http://schemas.microsoft.com/office/drawing/2014/main" id="{819455AE-0653-6545-0DBB-77A6056DAF6D}"/>
              </a:ext>
            </a:extLst>
          </p:cNvPr>
          <p:cNvSpPr txBox="1">
            <a:spLocks/>
          </p:cNvSpPr>
          <p:nvPr/>
        </p:nvSpPr>
        <p:spPr>
          <a:xfrm>
            <a:off x="6687882" y="118481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6" name="제목 16">
            <a:extLst>
              <a:ext uri="{FF2B5EF4-FFF2-40B4-BE49-F238E27FC236}">
                <a16:creationId xmlns:a16="http://schemas.microsoft.com/office/drawing/2014/main" id="{0DAFFF36-D587-DA68-5DB2-A366E91D554F}"/>
              </a:ext>
            </a:extLst>
          </p:cNvPr>
          <p:cNvSpPr txBox="1">
            <a:spLocks/>
          </p:cNvSpPr>
          <p:nvPr/>
        </p:nvSpPr>
        <p:spPr>
          <a:xfrm>
            <a:off x="6900365" y="1184810"/>
            <a:ext cx="81602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210f8000</a:t>
            </a:r>
            <a:endParaRPr lang="ko-KR" altLang="en-US" sz="1100" dirty="0"/>
          </a:p>
        </p:txBody>
      </p:sp>
      <p:sp>
        <p:nvSpPr>
          <p:cNvPr id="18" name="제목 16">
            <a:extLst>
              <a:ext uri="{FF2B5EF4-FFF2-40B4-BE49-F238E27FC236}">
                <a16:creationId xmlns:a16="http://schemas.microsoft.com/office/drawing/2014/main" id="{805020D8-44F8-1697-DB7F-7BA5C4941211}"/>
              </a:ext>
            </a:extLst>
          </p:cNvPr>
          <p:cNvSpPr txBox="1">
            <a:spLocks/>
          </p:cNvSpPr>
          <p:nvPr/>
        </p:nvSpPr>
        <p:spPr>
          <a:xfrm>
            <a:off x="5844212" y="140786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9" name="제목 16">
            <a:extLst>
              <a:ext uri="{FF2B5EF4-FFF2-40B4-BE49-F238E27FC236}">
                <a16:creationId xmlns:a16="http://schemas.microsoft.com/office/drawing/2014/main" id="{129DD75B-8F20-D3DB-17C1-3CE23B710184}"/>
              </a:ext>
            </a:extLst>
          </p:cNvPr>
          <p:cNvSpPr txBox="1">
            <a:spLocks/>
          </p:cNvSpPr>
          <p:nvPr/>
        </p:nvSpPr>
        <p:spPr>
          <a:xfrm>
            <a:off x="6304375" y="139339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0" name="제목 16">
            <a:extLst>
              <a:ext uri="{FF2B5EF4-FFF2-40B4-BE49-F238E27FC236}">
                <a16:creationId xmlns:a16="http://schemas.microsoft.com/office/drawing/2014/main" id="{E208F671-BC27-DD14-50FA-BF709E1E8755}"/>
              </a:ext>
            </a:extLst>
          </p:cNvPr>
          <p:cNvSpPr txBox="1">
            <a:spLocks/>
          </p:cNvSpPr>
          <p:nvPr/>
        </p:nvSpPr>
        <p:spPr>
          <a:xfrm>
            <a:off x="6687882" y="141394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1" name="제목 16">
            <a:extLst>
              <a:ext uri="{FF2B5EF4-FFF2-40B4-BE49-F238E27FC236}">
                <a16:creationId xmlns:a16="http://schemas.microsoft.com/office/drawing/2014/main" id="{66187FDC-20C2-9E5A-8213-CD3F75B4594D}"/>
              </a:ext>
            </a:extLst>
          </p:cNvPr>
          <p:cNvSpPr txBox="1">
            <a:spLocks/>
          </p:cNvSpPr>
          <p:nvPr/>
        </p:nvSpPr>
        <p:spPr>
          <a:xfrm>
            <a:off x="7135071" y="1422383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A12E22A-EF61-ECB5-E64E-1275E5F92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55" y="855218"/>
            <a:ext cx="4999669" cy="2844941"/>
          </a:xfrm>
          <a:prstGeom prst="rect">
            <a:avLst/>
          </a:prstGeom>
        </p:spPr>
      </p:pic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44D27-AF20-2079-C98E-27AC3C9B7762}"/>
              </a:ext>
            </a:extLst>
          </p:cNvPr>
          <p:cNvCxnSpPr>
            <a:cxnSpLocks/>
          </p:cNvCxnSpPr>
          <p:nvPr/>
        </p:nvCxnSpPr>
        <p:spPr>
          <a:xfrm>
            <a:off x="5652120" y="1695895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66539E6-60EE-0B21-2BE7-1EF0B9BB31D4}"/>
              </a:ext>
            </a:extLst>
          </p:cNvPr>
          <p:cNvCxnSpPr>
            <a:cxnSpLocks/>
          </p:cNvCxnSpPr>
          <p:nvPr/>
        </p:nvCxnSpPr>
        <p:spPr>
          <a:xfrm>
            <a:off x="5652120" y="1923678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6">
            <a:extLst>
              <a:ext uri="{FF2B5EF4-FFF2-40B4-BE49-F238E27FC236}">
                <a16:creationId xmlns:a16="http://schemas.microsoft.com/office/drawing/2014/main" id="{5EBADA92-2D53-069A-E26D-89F4C5D29C1F}"/>
              </a:ext>
            </a:extLst>
          </p:cNvPr>
          <p:cNvSpPr txBox="1">
            <a:spLocks/>
          </p:cNvSpPr>
          <p:nvPr/>
        </p:nvSpPr>
        <p:spPr>
          <a:xfrm>
            <a:off x="7904200" y="1655714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16fdff320</a:t>
            </a:r>
            <a:endParaRPr lang="ko-KR" altLang="en-US" sz="1100" dirty="0"/>
          </a:p>
        </p:txBody>
      </p:sp>
      <p:sp>
        <p:nvSpPr>
          <p:cNvPr id="25" name="제목 16">
            <a:extLst>
              <a:ext uri="{FF2B5EF4-FFF2-40B4-BE49-F238E27FC236}">
                <a16:creationId xmlns:a16="http://schemas.microsoft.com/office/drawing/2014/main" id="{76D0BEE2-3C99-F737-2193-84BE0EDF3998}"/>
              </a:ext>
            </a:extLst>
          </p:cNvPr>
          <p:cNvSpPr txBox="1">
            <a:spLocks/>
          </p:cNvSpPr>
          <p:nvPr/>
        </p:nvSpPr>
        <p:spPr>
          <a:xfrm>
            <a:off x="7904200" y="1912527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16fdff310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7CA36-F1F6-25E1-5AE7-64B171528D62}"/>
              </a:ext>
            </a:extLst>
          </p:cNvPr>
          <p:cNvSpPr/>
          <p:nvPr/>
        </p:nvSpPr>
        <p:spPr>
          <a:xfrm>
            <a:off x="5580112" y="4835712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제목 16">
            <a:extLst>
              <a:ext uri="{FF2B5EF4-FFF2-40B4-BE49-F238E27FC236}">
                <a16:creationId xmlns:a16="http://schemas.microsoft.com/office/drawing/2014/main" id="{A5312D62-0C3B-2D00-63CB-2A3C49662DAB}"/>
              </a:ext>
            </a:extLst>
          </p:cNvPr>
          <p:cNvSpPr txBox="1">
            <a:spLocks/>
          </p:cNvSpPr>
          <p:nvPr/>
        </p:nvSpPr>
        <p:spPr>
          <a:xfrm>
            <a:off x="7868196" y="4768726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19d63bf28</a:t>
            </a:r>
            <a:endParaRPr lang="ko-KR" altLang="en-US" sz="1100" dirty="0"/>
          </a:p>
        </p:txBody>
      </p:sp>
      <p:sp>
        <p:nvSpPr>
          <p:cNvPr id="28" name="제목 16">
            <a:extLst>
              <a:ext uri="{FF2B5EF4-FFF2-40B4-BE49-F238E27FC236}">
                <a16:creationId xmlns:a16="http://schemas.microsoft.com/office/drawing/2014/main" id="{1FE39CC4-28BC-8F33-71A2-F87C0B6E7236}"/>
              </a:ext>
            </a:extLst>
          </p:cNvPr>
          <p:cNvSpPr txBox="1">
            <a:spLocks/>
          </p:cNvSpPr>
          <p:nvPr/>
        </p:nvSpPr>
        <p:spPr>
          <a:xfrm>
            <a:off x="5226144" y="4771163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lr</a:t>
            </a:r>
            <a:endParaRPr lang="ko-KR" altLang="en-US" sz="1200" dirty="0"/>
          </a:p>
        </p:txBody>
      </p:sp>
      <p:sp>
        <p:nvSpPr>
          <p:cNvPr id="29" name="제목 16">
            <a:extLst>
              <a:ext uri="{FF2B5EF4-FFF2-40B4-BE49-F238E27FC236}">
                <a16:creationId xmlns:a16="http://schemas.microsoft.com/office/drawing/2014/main" id="{883DB537-67B5-3769-9EC1-67292BC848C0}"/>
              </a:ext>
            </a:extLst>
          </p:cNvPr>
          <p:cNvSpPr txBox="1">
            <a:spLocks/>
          </p:cNvSpPr>
          <p:nvPr/>
        </p:nvSpPr>
        <p:spPr>
          <a:xfrm>
            <a:off x="6230043" y="4805785"/>
            <a:ext cx="91567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aa0003f3</a:t>
            </a:r>
            <a:endParaRPr lang="ko-KR" altLang="en-US" sz="1100" dirty="0"/>
          </a:p>
        </p:txBody>
      </p:sp>
      <p:sp>
        <p:nvSpPr>
          <p:cNvPr id="40" name="제목 16">
            <a:extLst>
              <a:ext uri="{FF2B5EF4-FFF2-40B4-BE49-F238E27FC236}">
                <a16:creationId xmlns:a16="http://schemas.microsoft.com/office/drawing/2014/main" id="{7DFFB551-58F2-E3D9-17C0-8CC27AE23938}"/>
              </a:ext>
            </a:extLst>
          </p:cNvPr>
          <p:cNvSpPr txBox="1">
            <a:spLocks/>
          </p:cNvSpPr>
          <p:nvPr/>
        </p:nvSpPr>
        <p:spPr>
          <a:xfrm>
            <a:off x="7572310" y="1129562"/>
            <a:ext cx="403268" cy="357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x29</a:t>
            </a:r>
            <a:endParaRPr lang="ko-KR" altLang="en-US" sz="1200" dirty="0"/>
          </a:p>
        </p:txBody>
      </p:sp>
      <p:sp>
        <p:nvSpPr>
          <p:cNvPr id="41" name="제목 16">
            <a:extLst>
              <a:ext uri="{FF2B5EF4-FFF2-40B4-BE49-F238E27FC236}">
                <a16:creationId xmlns:a16="http://schemas.microsoft.com/office/drawing/2014/main" id="{1A29C1B1-5A03-7C42-C750-65626490C7E1}"/>
              </a:ext>
            </a:extLst>
          </p:cNvPr>
          <p:cNvSpPr txBox="1">
            <a:spLocks/>
          </p:cNvSpPr>
          <p:nvPr/>
        </p:nvSpPr>
        <p:spPr>
          <a:xfrm>
            <a:off x="7495743" y="4767668"/>
            <a:ext cx="432048" cy="32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x30</a:t>
            </a:r>
            <a:endParaRPr lang="ko-KR" altLang="en-US" sz="1200" dirty="0"/>
          </a:p>
        </p:txBody>
      </p:sp>
      <p:sp>
        <p:nvSpPr>
          <p:cNvPr id="3" name="제목 16">
            <a:extLst>
              <a:ext uri="{FF2B5EF4-FFF2-40B4-BE49-F238E27FC236}">
                <a16:creationId xmlns:a16="http://schemas.microsoft.com/office/drawing/2014/main" id="{64D6AF68-DA70-87BF-07AC-2801B93ACC0C}"/>
              </a:ext>
            </a:extLst>
          </p:cNvPr>
          <p:cNvSpPr txBox="1">
            <a:spLocks/>
          </p:cNvSpPr>
          <p:nvPr/>
        </p:nvSpPr>
        <p:spPr>
          <a:xfrm>
            <a:off x="5630373" y="1663165"/>
            <a:ext cx="720229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6fdff590</a:t>
            </a:r>
            <a:endParaRPr lang="ko-KR" altLang="en-US" sz="1100" dirty="0"/>
          </a:p>
        </p:txBody>
      </p:sp>
      <p:sp>
        <p:nvSpPr>
          <p:cNvPr id="7" name="제목 16">
            <a:extLst>
              <a:ext uri="{FF2B5EF4-FFF2-40B4-BE49-F238E27FC236}">
                <a16:creationId xmlns:a16="http://schemas.microsoft.com/office/drawing/2014/main" id="{5CCA937F-BD2D-7A4A-B2A7-E4BCC97A66DD}"/>
              </a:ext>
            </a:extLst>
          </p:cNvPr>
          <p:cNvSpPr txBox="1">
            <a:spLocks/>
          </p:cNvSpPr>
          <p:nvPr/>
        </p:nvSpPr>
        <p:spPr>
          <a:xfrm>
            <a:off x="6216502" y="1655714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" name="제목 16">
            <a:extLst>
              <a:ext uri="{FF2B5EF4-FFF2-40B4-BE49-F238E27FC236}">
                <a16:creationId xmlns:a16="http://schemas.microsoft.com/office/drawing/2014/main" id="{6CF2C0A6-6B3C-3D98-5489-77FAC73D5858}"/>
              </a:ext>
            </a:extLst>
          </p:cNvPr>
          <p:cNvSpPr txBox="1">
            <a:spLocks/>
          </p:cNvSpPr>
          <p:nvPr/>
        </p:nvSpPr>
        <p:spPr>
          <a:xfrm>
            <a:off x="6365257" y="1676232"/>
            <a:ext cx="79856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9d63bf10</a:t>
            </a:r>
            <a:endParaRPr lang="ko-KR" altLang="en-US" sz="1100" dirty="0"/>
          </a:p>
        </p:txBody>
      </p:sp>
      <p:sp>
        <p:nvSpPr>
          <p:cNvPr id="30" name="제목 16">
            <a:extLst>
              <a:ext uri="{FF2B5EF4-FFF2-40B4-BE49-F238E27FC236}">
                <a16:creationId xmlns:a16="http://schemas.microsoft.com/office/drawing/2014/main" id="{BF3652CD-E34C-AE9D-E53F-CF2C63591309}"/>
              </a:ext>
            </a:extLst>
          </p:cNvPr>
          <p:cNvSpPr txBox="1">
            <a:spLocks/>
          </p:cNvSpPr>
          <p:nvPr/>
        </p:nvSpPr>
        <p:spPr>
          <a:xfrm>
            <a:off x="6979244" y="1671562"/>
            <a:ext cx="75983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1518001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7359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7B549F-A63A-E12A-164E-37BA805D86D8}"/>
              </a:ext>
            </a:extLst>
          </p:cNvPr>
          <p:cNvSpPr/>
          <p:nvPr/>
        </p:nvSpPr>
        <p:spPr>
          <a:xfrm>
            <a:off x="5652120" y="1203597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755576" y="3499723"/>
            <a:ext cx="410445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c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an_I_execute_asm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yes_you_can_execute_asm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C0E24-B6BA-ED1F-ADE0-959EA3AEA246}"/>
              </a:ext>
            </a:extLst>
          </p:cNvPr>
          <p:cNvSpPr/>
          <p:nvPr/>
        </p:nvSpPr>
        <p:spPr>
          <a:xfrm>
            <a:off x="5652120" y="1431776"/>
            <a:ext cx="1944216" cy="735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6">
            <a:extLst>
              <a:ext uri="{FF2B5EF4-FFF2-40B4-BE49-F238E27FC236}">
                <a16:creationId xmlns:a16="http://schemas.microsoft.com/office/drawing/2014/main" id="{AB815383-D23F-D8E5-B623-FC4B40FAF14A}"/>
              </a:ext>
            </a:extLst>
          </p:cNvPr>
          <p:cNvSpPr txBox="1">
            <a:spLocks/>
          </p:cNvSpPr>
          <p:nvPr/>
        </p:nvSpPr>
        <p:spPr>
          <a:xfrm>
            <a:off x="7904200" y="1383606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16fdff330</a:t>
            </a:r>
            <a:endParaRPr lang="ko-KR" altLang="en-US" sz="1100" dirty="0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37A23587-4E21-31DB-7822-5806BAB181A5}"/>
              </a:ext>
            </a:extLst>
          </p:cNvPr>
          <p:cNvSpPr txBox="1">
            <a:spLocks/>
          </p:cNvSpPr>
          <p:nvPr/>
        </p:nvSpPr>
        <p:spPr>
          <a:xfrm>
            <a:off x="7904200" y="1167582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16fdff590</a:t>
            </a:r>
            <a:endParaRPr lang="ko-KR" altLang="en-US" sz="1100" dirty="0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2045125A-8E65-538B-4F1F-3836C98BC340}"/>
              </a:ext>
            </a:extLst>
          </p:cNvPr>
          <p:cNvSpPr txBox="1">
            <a:spLocks/>
          </p:cNvSpPr>
          <p:nvPr/>
        </p:nvSpPr>
        <p:spPr>
          <a:xfrm>
            <a:off x="5292080" y="18758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sp</a:t>
            </a:r>
            <a:endParaRPr lang="ko-KR" altLang="en-US" sz="1200" dirty="0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927B3AA9-3248-96BC-4B4E-6898581D9F91}"/>
              </a:ext>
            </a:extLst>
          </p:cNvPr>
          <p:cNvSpPr txBox="1">
            <a:spLocks/>
          </p:cNvSpPr>
          <p:nvPr/>
        </p:nvSpPr>
        <p:spPr>
          <a:xfrm>
            <a:off x="5298152" y="1139048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fp</a:t>
            </a:r>
            <a:endParaRPr lang="ko-KR" altLang="en-US" sz="1200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99F75A7E-78AE-47C9-00E7-32F2F56C83EF}"/>
              </a:ext>
            </a:extLst>
          </p:cNvPr>
          <p:cNvSpPr txBox="1">
            <a:spLocks/>
          </p:cNvSpPr>
          <p:nvPr/>
        </p:nvSpPr>
        <p:spPr>
          <a:xfrm>
            <a:off x="5844212" y="117873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7150F12-B4AA-29F8-5D4D-45F4C1C3588F}"/>
              </a:ext>
            </a:extLst>
          </p:cNvPr>
          <p:cNvSpPr txBox="1">
            <a:spLocks/>
          </p:cNvSpPr>
          <p:nvPr/>
        </p:nvSpPr>
        <p:spPr>
          <a:xfrm>
            <a:off x="6304375" y="116426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5" name="제목 16">
            <a:extLst>
              <a:ext uri="{FF2B5EF4-FFF2-40B4-BE49-F238E27FC236}">
                <a16:creationId xmlns:a16="http://schemas.microsoft.com/office/drawing/2014/main" id="{819455AE-0653-6545-0DBB-77A6056DAF6D}"/>
              </a:ext>
            </a:extLst>
          </p:cNvPr>
          <p:cNvSpPr txBox="1">
            <a:spLocks/>
          </p:cNvSpPr>
          <p:nvPr/>
        </p:nvSpPr>
        <p:spPr>
          <a:xfrm>
            <a:off x="6687882" y="118481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6" name="제목 16">
            <a:extLst>
              <a:ext uri="{FF2B5EF4-FFF2-40B4-BE49-F238E27FC236}">
                <a16:creationId xmlns:a16="http://schemas.microsoft.com/office/drawing/2014/main" id="{0DAFFF36-D587-DA68-5DB2-A366E91D554F}"/>
              </a:ext>
            </a:extLst>
          </p:cNvPr>
          <p:cNvSpPr txBox="1">
            <a:spLocks/>
          </p:cNvSpPr>
          <p:nvPr/>
        </p:nvSpPr>
        <p:spPr>
          <a:xfrm>
            <a:off x="6900365" y="1184810"/>
            <a:ext cx="81602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210f8000</a:t>
            </a:r>
            <a:endParaRPr lang="ko-KR" altLang="en-US" sz="1100" dirty="0"/>
          </a:p>
        </p:txBody>
      </p:sp>
      <p:sp>
        <p:nvSpPr>
          <p:cNvPr id="18" name="제목 16">
            <a:extLst>
              <a:ext uri="{FF2B5EF4-FFF2-40B4-BE49-F238E27FC236}">
                <a16:creationId xmlns:a16="http://schemas.microsoft.com/office/drawing/2014/main" id="{805020D8-44F8-1697-DB7F-7BA5C4941211}"/>
              </a:ext>
            </a:extLst>
          </p:cNvPr>
          <p:cNvSpPr txBox="1">
            <a:spLocks/>
          </p:cNvSpPr>
          <p:nvPr/>
        </p:nvSpPr>
        <p:spPr>
          <a:xfrm>
            <a:off x="5844212" y="140786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9" name="제목 16">
            <a:extLst>
              <a:ext uri="{FF2B5EF4-FFF2-40B4-BE49-F238E27FC236}">
                <a16:creationId xmlns:a16="http://schemas.microsoft.com/office/drawing/2014/main" id="{129DD75B-8F20-D3DB-17C1-3CE23B710184}"/>
              </a:ext>
            </a:extLst>
          </p:cNvPr>
          <p:cNvSpPr txBox="1">
            <a:spLocks/>
          </p:cNvSpPr>
          <p:nvPr/>
        </p:nvSpPr>
        <p:spPr>
          <a:xfrm>
            <a:off x="6304375" y="139339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0" name="제목 16">
            <a:extLst>
              <a:ext uri="{FF2B5EF4-FFF2-40B4-BE49-F238E27FC236}">
                <a16:creationId xmlns:a16="http://schemas.microsoft.com/office/drawing/2014/main" id="{E208F671-BC27-DD14-50FA-BF709E1E8755}"/>
              </a:ext>
            </a:extLst>
          </p:cNvPr>
          <p:cNvSpPr txBox="1">
            <a:spLocks/>
          </p:cNvSpPr>
          <p:nvPr/>
        </p:nvSpPr>
        <p:spPr>
          <a:xfrm>
            <a:off x="6687882" y="141394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1" name="제목 16">
            <a:extLst>
              <a:ext uri="{FF2B5EF4-FFF2-40B4-BE49-F238E27FC236}">
                <a16:creationId xmlns:a16="http://schemas.microsoft.com/office/drawing/2014/main" id="{66187FDC-20C2-9E5A-8213-CD3F75B4594D}"/>
              </a:ext>
            </a:extLst>
          </p:cNvPr>
          <p:cNvSpPr txBox="1">
            <a:spLocks/>
          </p:cNvSpPr>
          <p:nvPr/>
        </p:nvSpPr>
        <p:spPr>
          <a:xfrm>
            <a:off x="7135071" y="1422383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44D27-AF20-2079-C98E-27AC3C9B7762}"/>
              </a:ext>
            </a:extLst>
          </p:cNvPr>
          <p:cNvCxnSpPr>
            <a:cxnSpLocks/>
          </p:cNvCxnSpPr>
          <p:nvPr/>
        </p:nvCxnSpPr>
        <p:spPr>
          <a:xfrm>
            <a:off x="5652120" y="1695895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66539E6-60EE-0B21-2BE7-1EF0B9BB31D4}"/>
              </a:ext>
            </a:extLst>
          </p:cNvPr>
          <p:cNvCxnSpPr>
            <a:cxnSpLocks/>
          </p:cNvCxnSpPr>
          <p:nvPr/>
        </p:nvCxnSpPr>
        <p:spPr>
          <a:xfrm>
            <a:off x="5652120" y="1923678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6">
            <a:extLst>
              <a:ext uri="{FF2B5EF4-FFF2-40B4-BE49-F238E27FC236}">
                <a16:creationId xmlns:a16="http://schemas.microsoft.com/office/drawing/2014/main" id="{5EBADA92-2D53-069A-E26D-89F4C5D29C1F}"/>
              </a:ext>
            </a:extLst>
          </p:cNvPr>
          <p:cNvSpPr txBox="1">
            <a:spLocks/>
          </p:cNvSpPr>
          <p:nvPr/>
        </p:nvSpPr>
        <p:spPr>
          <a:xfrm>
            <a:off x="7904200" y="1655714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16fdff320</a:t>
            </a:r>
            <a:endParaRPr lang="ko-KR" altLang="en-US" sz="1100" dirty="0"/>
          </a:p>
        </p:txBody>
      </p:sp>
      <p:sp>
        <p:nvSpPr>
          <p:cNvPr id="25" name="제목 16">
            <a:extLst>
              <a:ext uri="{FF2B5EF4-FFF2-40B4-BE49-F238E27FC236}">
                <a16:creationId xmlns:a16="http://schemas.microsoft.com/office/drawing/2014/main" id="{76D0BEE2-3C99-F737-2193-84BE0EDF3998}"/>
              </a:ext>
            </a:extLst>
          </p:cNvPr>
          <p:cNvSpPr txBox="1">
            <a:spLocks/>
          </p:cNvSpPr>
          <p:nvPr/>
        </p:nvSpPr>
        <p:spPr>
          <a:xfrm>
            <a:off x="7904200" y="1912527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16fdff310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7CA36-F1F6-25E1-5AE7-64B171528D62}"/>
              </a:ext>
            </a:extLst>
          </p:cNvPr>
          <p:cNvSpPr/>
          <p:nvPr/>
        </p:nvSpPr>
        <p:spPr>
          <a:xfrm>
            <a:off x="5580112" y="4835712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제목 16">
            <a:extLst>
              <a:ext uri="{FF2B5EF4-FFF2-40B4-BE49-F238E27FC236}">
                <a16:creationId xmlns:a16="http://schemas.microsoft.com/office/drawing/2014/main" id="{A5312D62-0C3B-2D00-63CB-2A3C49662DAB}"/>
              </a:ext>
            </a:extLst>
          </p:cNvPr>
          <p:cNvSpPr txBox="1">
            <a:spLocks/>
          </p:cNvSpPr>
          <p:nvPr/>
        </p:nvSpPr>
        <p:spPr>
          <a:xfrm>
            <a:off x="7868196" y="4768726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19d63bf28</a:t>
            </a:r>
            <a:endParaRPr lang="ko-KR" altLang="en-US" sz="1100" dirty="0"/>
          </a:p>
        </p:txBody>
      </p:sp>
      <p:sp>
        <p:nvSpPr>
          <p:cNvPr id="28" name="제목 16">
            <a:extLst>
              <a:ext uri="{FF2B5EF4-FFF2-40B4-BE49-F238E27FC236}">
                <a16:creationId xmlns:a16="http://schemas.microsoft.com/office/drawing/2014/main" id="{1FE39CC4-28BC-8F33-71A2-F87C0B6E7236}"/>
              </a:ext>
            </a:extLst>
          </p:cNvPr>
          <p:cNvSpPr txBox="1">
            <a:spLocks/>
          </p:cNvSpPr>
          <p:nvPr/>
        </p:nvSpPr>
        <p:spPr>
          <a:xfrm>
            <a:off x="5226144" y="4771163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lr</a:t>
            </a:r>
            <a:endParaRPr lang="ko-KR" altLang="en-US" sz="1200" dirty="0"/>
          </a:p>
        </p:txBody>
      </p:sp>
      <p:sp>
        <p:nvSpPr>
          <p:cNvPr id="29" name="제목 16">
            <a:extLst>
              <a:ext uri="{FF2B5EF4-FFF2-40B4-BE49-F238E27FC236}">
                <a16:creationId xmlns:a16="http://schemas.microsoft.com/office/drawing/2014/main" id="{883DB537-67B5-3769-9EC1-67292BC848C0}"/>
              </a:ext>
            </a:extLst>
          </p:cNvPr>
          <p:cNvSpPr txBox="1">
            <a:spLocks/>
          </p:cNvSpPr>
          <p:nvPr/>
        </p:nvSpPr>
        <p:spPr>
          <a:xfrm>
            <a:off x="6230043" y="4805785"/>
            <a:ext cx="91567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aa0003f3</a:t>
            </a:r>
            <a:endParaRPr lang="ko-KR" altLang="en-US" sz="1100" dirty="0"/>
          </a:p>
        </p:txBody>
      </p:sp>
      <p:sp>
        <p:nvSpPr>
          <p:cNvPr id="40" name="제목 16">
            <a:extLst>
              <a:ext uri="{FF2B5EF4-FFF2-40B4-BE49-F238E27FC236}">
                <a16:creationId xmlns:a16="http://schemas.microsoft.com/office/drawing/2014/main" id="{7DFFB551-58F2-E3D9-17C0-8CC27AE23938}"/>
              </a:ext>
            </a:extLst>
          </p:cNvPr>
          <p:cNvSpPr txBox="1">
            <a:spLocks/>
          </p:cNvSpPr>
          <p:nvPr/>
        </p:nvSpPr>
        <p:spPr>
          <a:xfrm>
            <a:off x="7572310" y="1129562"/>
            <a:ext cx="403268" cy="357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x29</a:t>
            </a:r>
            <a:endParaRPr lang="ko-KR" altLang="en-US" sz="1200" dirty="0"/>
          </a:p>
        </p:txBody>
      </p:sp>
      <p:sp>
        <p:nvSpPr>
          <p:cNvPr id="41" name="제목 16">
            <a:extLst>
              <a:ext uri="{FF2B5EF4-FFF2-40B4-BE49-F238E27FC236}">
                <a16:creationId xmlns:a16="http://schemas.microsoft.com/office/drawing/2014/main" id="{1A29C1B1-5A03-7C42-C750-65626490C7E1}"/>
              </a:ext>
            </a:extLst>
          </p:cNvPr>
          <p:cNvSpPr txBox="1">
            <a:spLocks/>
          </p:cNvSpPr>
          <p:nvPr/>
        </p:nvSpPr>
        <p:spPr>
          <a:xfrm>
            <a:off x="7495743" y="4767668"/>
            <a:ext cx="432048" cy="32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x30</a:t>
            </a:r>
            <a:endParaRPr lang="ko-KR" altLang="en-US" sz="1200" dirty="0"/>
          </a:p>
        </p:txBody>
      </p:sp>
      <p:pic>
        <p:nvPicPr>
          <p:cNvPr id="43" name="그림 4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DF7068-281C-1663-60CB-23C7060E0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6" y="771550"/>
            <a:ext cx="5264275" cy="3104257"/>
          </a:xfrm>
          <a:prstGeom prst="rect">
            <a:avLst/>
          </a:prstGeom>
        </p:spPr>
      </p:pic>
      <p:sp>
        <p:nvSpPr>
          <p:cNvPr id="44" name="제목 16">
            <a:extLst>
              <a:ext uri="{FF2B5EF4-FFF2-40B4-BE49-F238E27FC236}">
                <a16:creationId xmlns:a16="http://schemas.microsoft.com/office/drawing/2014/main" id="{40BBE595-772A-E121-153D-D5F5749F9A19}"/>
              </a:ext>
            </a:extLst>
          </p:cNvPr>
          <p:cNvSpPr txBox="1">
            <a:spLocks/>
          </p:cNvSpPr>
          <p:nvPr/>
        </p:nvSpPr>
        <p:spPr>
          <a:xfrm>
            <a:off x="5662005" y="1673550"/>
            <a:ext cx="720229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6fdff590</a:t>
            </a:r>
            <a:endParaRPr lang="ko-KR" altLang="en-US" sz="1100" dirty="0"/>
          </a:p>
        </p:txBody>
      </p:sp>
      <p:sp>
        <p:nvSpPr>
          <p:cNvPr id="45" name="제목 16">
            <a:extLst>
              <a:ext uri="{FF2B5EF4-FFF2-40B4-BE49-F238E27FC236}">
                <a16:creationId xmlns:a16="http://schemas.microsoft.com/office/drawing/2014/main" id="{A360ECBE-502D-075F-B7FA-E19C1635AB50}"/>
              </a:ext>
            </a:extLst>
          </p:cNvPr>
          <p:cNvSpPr txBox="1">
            <a:spLocks/>
          </p:cNvSpPr>
          <p:nvPr/>
        </p:nvSpPr>
        <p:spPr>
          <a:xfrm>
            <a:off x="6279216" y="1662600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6" name="제목 16">
            <a:extLst>
              <a:ext uri="{FF2B5EF4-FFF2-40B4-BE49-F238E27FC236}">
                <a16:creationId xmlns:a16="http://schemas.microsoft.com/office/drawing/2014/main" id="{6CC2D6E1-6BDF-FA66-575A-28BFBC5DBA9B}"/>
              </a:ext>
            </a:extLst>
          </p:cNvPr>
          <p:cNvSpPr txBox="1">
            <a:spLocks/>
          </p:cNvSpPr>
          <p:nvPr/>
        </p:nvSpPr>
        <p:spPr>
          <a:xfrm>
            <a:off x="6461813" y="1676232"/>
            <a:ext cx="79856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9d63bf28</a:t>
            </a:r>
            <a:endParaRPr lang="ko-KR" altLang="en-US" sz="1100" dirty="0"/>
          </a:p>
        </p:txBody>
      </p:sp>
      <p:sp>
        <p:nvSpPr>
          <p:cNvPr id="47" name="제목 16">
            <a:extLst>
              <a:ext uri="{FF2B5EF4-FFF2-40B4-BE49-F238E27FC236}">
                <a16:creationId xmlns:a16="http://schemas.microsoft.com/office/drawing/2014/main" id="{AC93A38A-6162-8D2A-44F4-A6CE89D4D3EB}"/>
              </a:ext>
            </a:extLst>
          </p:cNvPr>
          <p:cNvSpPr txBox="1">
            <a:spLocks/>
          </p:cNvSpPr>
          <p:nvPr/>
        </p:nvSpPr>
        <p:spPr>
          <a:xfrm>
            <a:off x="7186753" y="1666839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6115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7B549F-A63A-E12A-164E-37BA805D86D8}"/>
              </a:ext>
            </a:extLst>
          </p:cNvPr>
          <p:cNvSpPr/>
          <p:nvPr/>
        </p:nvSpPr>
        <p:spPr>
          <a:xfrm>
            <a:off x="5652120" y="1203597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755576" y="3499723"/>
            <a:ext cx="410445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c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an_I_execute_asm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yes_you_can_execute_asm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C0E24-B6BA-ED1F-ADE0-959EA3AEA246}"/>
              </a:ext>
            </a:extLst>
          </p:cNvPr>
          <p:cNvSpPr/>
          <p:nvPr/>
        </p:nvSpPr>
        <p:spPr>
          <a:xfrm>
            <a:off x="5652120" y="1431776"/>
            <a:ext cx="1944216" cy="735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6">
            <a:extLst>
              <a:ext uri="{FF2B5EF4-FFF2-40B4-BE49-F238E27FC236}">
                <a16:creationId xmlns:a16="http://schemas.microsoft.com/office/drawing/2014/main" id="{AB815383-D23F-D8E5-B623-FC4B40FAF14A}"/>
              </a:ext>
            </a:extLst>
          </p:cNvPr>
          <p:cNvSpPr txBox="1">
            <a:spLocks/>
          </p:cNvSpPr>
          <p:nvPr/>
        </p:nvSpPr>
        <p:spPr>
          <a:xfrm>
            <a:off x="7904200" y="1383606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16fdff330</a:t>
            </a:r>
            <a:endParaRPr lang="ko-KR" altLang="en-US" sz="1100" dirty="0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37A23587-4E21-31DB-7822-5806BAB181A5}"/>
              </a:ext>
            </a:extLst>
          </p:cNvPr>
          <p:cNvSpPr txBox="1">
            <a:spLocks/>
          </p:cNvSpPr>
          <p:nvPr/>
        </p:nvSpPr>
        <p:spPr>
          <a:xfrm>
            <a:off x="7904200" y="1167582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16fdff590</a:t>
            </a:r>
            <a:endParaRPr lang="ko-KR" altLang="en-US" sz="1100" dirty="0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2045125A-8E65-538B-4F1F-3836C98BC340}"/>
              </a:ext>
            </a:extLst>
          </p:cNvPr>
          <p:cNvSpPr txBox="1">
            <a:spLocks/>
          </p:cNvSpPr>
          <p:nvPr/>
        </p:nvSpPr>
        <p:spPr>
          <a:xfrm>
            <a:off x="5292080" y="18758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sp</a:t>
            </a:r>
            <a:endParaRPr lang="ko-KR" altLang="en-US" sz="1200" dirty="0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927B3AA9-3248-96BC-4B4E-6898581D9F91}"/>
              </a:ext>
            </a:extLst>
          </p:cNvPr>
          <p:cNvSpPr txBox="1">
            <a:spLocks/>
          </p:cNvSpPr>
          <p:nvPr/>
        </p:nvSpPr>
        <p:spPr>
          <a:xfrm>
            <a:off x="5296952" y="16557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fp</a:t>
            </a:r>
            <a:endParaRPr lang="ko-KR" altLang="en-US" sz="1200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99F75A7E-78AE-47C9-00E7-32F2F56C83EF}"/>
              </a:ext>
            </a:extLst>
          </p:cNvPr>
          <p:cNvSpPr txBox="1">
            <a:spLocks/>
          </p:cNvSpPr>
          <p:nvPr/>
        </p:nvSpPr>
        <p:spPr>
          <a:xfrm>
            <a:off x="5844212" y="117873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7150F12-B4AA-29F8-5D4D-45F4C1C3588F}"/>
              </a:ext>
            </a:extLst>
          </p:cNvPr>
          <p:cNvSpPr txBox="1">
            <a:spLocks/>
          </p:cNvSpPr>
          <p:nvPr/>
        </p:nvSpPr>
        <p:spPr>
          <a:xfrm>
            <a:off x="6304375" y="116426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5" name="제목 16">
            <a:extLst>
              <a:ext uri="{FF2B5EF4-FFF2-40B4-BE49-F238E27FC236}">
                <a16:creationId xmlns:a16="http://schemas.microsoft.com/office/drawing/2014/main" id="{819455AE-0653-6545-0DBB-77A6056DAF6D}"/>
              </a:ext>
            </a:extLst>
          </p:cNvPr>
          <p:cNvSpPr txBox="1">
            <a:spLocks/>
          </p:cNvSpPr>
          <p:nvPr/>
        </p:nvSpPr>
        <p:spPr>
          <a:xfrm>
            <a:off x="6687882" y="118481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6" name="제목 16">
            <a:extLst>
              <a:ext uri="{FF2B5EF4-FFF2-40B4-BE49-F238E27FC236}">
                <a16:creationId xmlns:a16="http://schemas.microsoft.com/office/drawing/2014/main" id="{0DAFFF36-D587-DA68-5DB2-A366E91D554F}"/>
              </a:ext>
            </a:extLst>
          </p:cNvPr>
          <p:cNvSpPr txBox="1">
            <a:spLocks/>
          </p:cNvSpPr>
          <p:nvPr/>
        </p:nvSpPr>
        <p:spPr>
          <a:xfrm>
            <a:off x="6900365" y="1184810"/>
            <a:ext cx="81602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210f8000</a:t>
            </a:r>
            <a:endParaRPr lang="ko-KR" altLang="en-US" sz="1100" dirty="0"/>
          </a:p>
        </p:txBody>
      </p:sp>
      <p:sp>
        <p:nvSpPr>
          <p:cNvPr id="18" name="제목 16">
            <a:extLst>
              <a:ext uri="{FF2B5EF4-FFF2-40B4-BE49-F238E27FC236}">
                <a16:creationId xmlns:a16="http://schemas.microsoft.com/office/drawing/2014/main" id="{805020D8-44F8-1697-DB7F-7BA5C4941211}"/>
              </a:ext>
            </a:extLst>
          </p:cNvPr>
          <p:cNvSpPr txBox="1">
            <a:spLocks/>
          </p:cNvSpPr>
          <p:nvPr/>
        </p:nvSpPr>
        <p:spPr>
          <a:xfrm>
            <a:off x="5844212" y="140786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9" name="제목 16">
            <a:extLst>
              <a:ext uri="{FF2B5EF4-FFF2-40B4-BE49-F238E27FC236}">
                <a16:creationId xmlns:a16="http://schemas.microsoft.com/office/drawing/2014/main" id="{129DD75B-8F20-D3DB-17C1-3CE23B710184}"/>
              </a:ext>
            </a:extLst>
          </p:cNvPr>
          <p:cNvSpPr txBox="1">
            <a:spLocks/>
          </p:cNvSpPr>
          <p:nvPr/>
        </p:nvSpPr>
        <p:spPr>
          <a:xfrm>
            <a:off x="6304375" y="139339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0" name="제목 16">
            <a:extLst>
              <a:ext uri="{FF2B5EF4-FFF2-40B4-BE49-F238E27FC236}">
                <a16:creationId xmlns:a16="http://schemas.microsoft.com/office/drawing/2014/main" id="{E208F671-BC27-DD14-50FA-BF709E1E8755}"/>
              </a:ext>
            </a:extLst>
          </p:cNvPr>
          <p:cNvSpPr txBox="1">
            <a:spLocks/>
          </p:cNvSpPr>
          <p:nvPr/>
        </p:nvSpPr>
        <p:spPr>
          <a:xfrm>
            <a:off x="6687882" y="141394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1" name="제목 16">
            <a:extLst>
              <a:ext uri="{FF2B5EF4-FFF2-40B4-BE49-F238E27FC236}">
                <a16:creationId xmlns:a16="http://schemas.microsoft.com/office/drawing/2014/main" id="{66187FDC-20C2-9E5A-8213-CD3F75B4594D}"/>
              </a:ext>
            </a:extLst>
          </p:cNvPr>
          <p:cNvSpPr txBox="1">
            <a:spLocks/>
          </p:cNvSpPr>
          <p:nvPr/>
        </p:nvSpPr>
        <p:spPr>
          <a:xfrm>
            <a:off x="7135071" y="1422383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44D27-AF20-2079-C98E-27AC3C9B7762}"/>
              </a:ext>
            </a:extLst>
          </p:cNvPr>
          <p:cNvCxnSpPr>
            <a:cxnSpLocks/>
          </p:cNvCxnSpPr>
          <p:nvPr/>
        </p:nvCxnSpPr>
        <p:spPr>
          <a:xfrm>
            <a:off x="5652120" y="1695895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66539E6-60EE-0B21-2BE7-1EF0B9BB31D4}"/>
              </a:ext>
            </a:extLst>
          </p:cNvPr>
          <p:cNvCxnSpPr>
            <a:cxnSpLocks/>
          </p:cNvCxnSpPr>
          <p:nvPr/>
        </p:nvCxnSpPr>
        <p:spPr>
          <a:xfrm>
            <a:off x="5652120" y="1923678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6">
            <a:extLst>
              <a:ext uri="{FF2B5EF4-FFF2-40B4-BE49-F238E27FC236}">
                <a16:creationId xmlns:a16="http://schemas.microsoft.com/office/drawing/2014/main" id="{5EBADA92-2D53-069A-E26D-89F4C5D29C1F}"/>
              </a:ext>
            </a:extLst>
          </p:cNvPr>
          <p:cNvSpPr txBox="1">
            <a:spLocks/>
          </p:cNvSpPr>
          <p:nvPr/>
        </p:nvSpPr>
        <p:spPr>
          <a:xfrm>
            <a:off x="7904200" y="1655714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16fdff320</a:t>
            </a:r>
            <a:endParaRPr lang="ko-KR" altLang="en-US" sz="1100" dirty="0"/>
          </a:p>
        </p:txBody>
      </p:sp>
      <p:sp>
        <p:nvSpPr>
          <p:cNvPr id="25" name="제목 16">
            <a:extLst>
              <a:ext uri="{FF2B5EF4-FFF2-40B4-BE49-F238E27FC236}">
                <a16:creationId xmlns:a16="http://schemas.microsoft.com/office/drawing/2014/main" id="{76D0BEE2-3C99-F737-2193-84BE0EDF3998}"/>
              </a:ext>
            </a:extLst>
          </p:cNvPr>
          <p:cNvSpPr txBox="1">
            <a:spLocks/>
          </p:cNvSpPr>
          <p:nvPr/>
        </p:nvSpPr>
        <p:spPr>
          <a:xfrm>
            <a:off x="7904200" y="1912527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16fdff310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7CA36-F1F6-25E1-5AE7-64B171528D62}"/>
              </a:ext>
            </a:extLst>
          </p:cNvPr>
          <p:cNvSpPr/>
          <p:nvPr/>
        </p:nvSpPr>
        <p:spPr>
          <a:xfrm>
            <a:off x="5580112" y="4835712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제목 16">
            <a:extLst>
              <a:ext uri="{FF2B5EF4-FFF2-40B4-BE49-F238E27FC236}">
                <a16:creationId xmlns:a16="http://schemas.microsoft.com/office/drawing/2014/main" id="{A5312D62-0C3B-2D00-63CB-2A3C49662DAB}"/>
              </a:ext>
            </a:extLst>
          </p:cNvPr>
          <p:cNvSpPr txBox="1">
            <a:spLocks/>
          </p:cNvSpPr>
          <p:nvPr/>
        </p:nvSpPr>
        <p:spPr>
          <a:xfrm>
            <a:off x="7868196" y="4768726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19d63bf28</a:t>
            </a:r>
            <a:endParaRPr lang="ko-KR" altLang="en-US" sz="1100" dirty="0"/>
          </a:p>
        </p:txBody>
      </p:sp>
      <p:sp>
        <p:nvSpPr>
          <p:cNvPr id="28" name="제목 16">
            <a:extLst>
              <a:ext uri="{FF2B5EF4-FFF2-40B4-BE49-F238E27FC236}">
                <a16:creationId xmlns:a16="http://schemas.microsoft.com/office/drawing/2014/main" id="{1FE39CC4-28BC-8F33-71A2-F87C0B6E7236}"/>
              </a:ext>
            </a:extLst>
          </p:cNvPr>
          <p:cNvSpPr txBox="1">
            <a:spLocks/>
          </p:cNvSpPr>
          <p:nvPr/>
        </p:nvSpPr>
        <p:spPr>
          <a:xfrm>
            <a:off x="5226144" y="4771163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lr</a:t>
            </a:r>
            <a:endParaRPr lang="ko-KR" altLang="en-US" sz="1200" dirty="0"/>
          </a:p>
        </p:txBody>
      </p:sp>
      <p:sp>
        <p:nvSpPr>
          <p:cNvPr id="29" name="제목 16">
            <a:extLst>
              <a:ext uri="{FF2B5EF4-FFF2-40B4-BE49-F238E27FC236}">
                <a16:creationId xmlns:a16="http://schemas.microsoft.com/office/drawing/2014/main" id="{883DB537-67B5-3769-9EC1-67292BC848C0}"/>
              </a:ext>
            </a:extLst>
          </p:cNvPr>
          <p:cNvSpPr txBox="1">
            <a:spLocks/>
          </p:cNvSpPr>
          <p:nvPr/>
        </p:nvSpPr>
        <p:spPr>
          <a:xfrm>
            <a:off x="6230043" y="4805785"/>
            <a:ext cx="91567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aa0003f3</a:t>
            </a:r>
            <a:endParaRPr lang="ko-KR" altLang="en-US" sz="1100" dirty="0"/>
          </a:p>
        </p:txBody>
      </p:sp>
      <p:sp>
        <p:nvSpPr>
          <p:cNvPr id="40" name="제목 16">
            <a:extLst>
              <a:ext uri="{FF2B5EF4-FFF2-40B4-BE49-F238E27FC236}">
                <a16:creationId xmlns:a16="http://schemas.microsoft.com/office/drawing/2014/main" id="{7DFFB551-58F2-E3D9-17C0-8CC27AE23938}"/>
              </a:ext>
            </a:extLst>
          </p:cNvPr>
          <p:cNvSpPr txBox="1">
            <a:spLocks/>
          </p:cNvSpPr>
          <p:nvPr/>
        </p:nvSpPr>
        <p:spPr>
          <a:xfrm>
            <a:off x="7572310" y="1129562"/>
            <a:ext cx="403268" cy="357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x29</a:t>
            </a:r>
            <a:endParaRPr lang="ko-KR" altLang="en-US" sz="1200" dirty="0"/>
          </a:p>
        </p:txBody>
      </p:sp>
      <p:sp>
        <p:nvSpPr>
          <p:cNvPr id="41" name="제목 16">
            <a:extLst>
              <a:ext uri="{FF2B5EF4-FFF2-40B4-BE49-F238E27FC236}">
                <a16:creationId xmlns:a16="http://schemas.microsoft.com/office/drawing/2014/main" id="{1A29C1B1-5A03-7C42-C750-65626490C7E1}"/>
              </a:ext>
            </a:extLst>
          </p:cNvPr>
          <p:cNvSpPr txBox="1">
            <a:spLocks/>
          </p:cNvSpPr>
          <p:nvPr/>
        </p:nvSpPr>
        <p:spPr>
          <a:xfrm>
            <a:off x="7495743" y="4767668"/>
            <a:ext cx="432048" cy="32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x30</a:t>
            </a:r>
            <a:endParaRPr lang="ko-KR" altLang="en-US" sz="1200" dirty="0"/>
          </a:p>
        </p:txBody>
      </p:sp>
      <p:sp>
        <p:nvSpPr>
          <p:cNvPr id="44" name="제목 16">
            <a:extLst>
              <a:ext uri="{FF2B5EF4-FFF2-40B4-BE49-F238E27FC236}">
                <a16:creationId xmlns:a16="http://schemas.microsoft.com/office/drawing/2014/main" id="{40BBE595-772A-E121-153D-D5F5749F9A19}"/>
              </a:ext>
            </a:extLst>
          </p:cNvPr>
          <p:cNvSpPr txBox="1">
            <a:spLocks/>
          </p:cNvSpPr>
          <p:nvPr/>
        </p:nvSpPr>
        <p:spPr>
          <a:xfrm>
            <a:off x="5662005" y="1673550"/>
            <a:ext cx="720229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6fdff590</a:t>
            </a:r>
            <a:endParaRPr lang="ko-KR" altLang="en-US" sz="1100" dirty="0"/>
          </a:p>
        </p:txBody>
      </p:sp>
      <p:sp>
        <p:nvSpPr>
          <p:cNvPr id="45" name="제목 16">
            <a:extLst>
              <a:ext uri="{FF2B5EF4-FFF2-40B4-BE49-F238E27FC236}">
                <a16:creationId xmlns:a16="http://schemas.microsoft.com/office/drawing/2014/main" id="{A360ECBE-502D-075F-B7FA-E19C1635AB50}"/>
              </a:ext>
            </a:extLst>
          </p:cNvPr>
          <p:cNvSpPr txBox="1">
            <a:spLocks/>
          </p:cNvSpPr>
          <p:nvPr/>
        </p:nvSpPr>
        <p:spPr>
          <a:xfrm>
            <a:off x="6279216" y="1662600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6" name="제목 16">
            <a:extLst>
              <a:ext uri="{FF2B5EF4-FFF2-40B4-BE49-F238E27FC236}">
                <a16:creationId xmlns:a16="http://schemas.microsoft.com/office/drawing/2014/main" id="{6CC2D6E1-6BDF-FA66-575A-28BFBC5DBA9B}"/>
              </a:ext>
            </a:extLst>
          </p:cNvPr>
          <p:cNvSpPr txBox="1">
            <a:spLocks/>
          </p:cNvSpPr>
          <p:nvPr/>
        </p:nvSpPr>
        <p:spPr>
          <a:xfrm>
            <a:off x="6461813" y="1676232"/>
            <a:ext cx="79856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9d63bf28</a:t>
            </a:r>
            <a:endParaRPr lang="ko-KR" altLang="en-US" sz="1100" dirty="0"/>
          </a:p>
        </p:txBody>
      </p:sp>
      <p:sp>
        <p:nvSpPr>
          <p:cNvPr id="47" name="제목 16">
            <a:extLst>
              <a:ext uri="{FF2B5EF4-FFF2-40B4-BE49-F238E27FC236}">
                <a16:creationId xmlns:a16="http://schemas.microsoft.com/office/drawing/2014/main" id="{AC93A38A-6162-8D2A-44F4-A6CE89D4D3EB}"/>
              </a:ext>
            </a:extLst>
          </p:cNvPr>
          <p:cNvSpPr txBox="1">
            <a:spLocks/>
          </p:cNvSpPr>
          <p:nvPr/>
        </p:nvSpPr>
        <p:spPr>
          <a:xfrm>
            <a:off x="7186753" y="1666839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F54A257-DF4A-15C1-8343-341637E8E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4" y="771550"/>
            <a:ext cx="52898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7B549F-A63A-E12A-164E-37BA805D86D8}"/>
              </a:ext>
            </a:extLst>
          </p:cNvPr>
          <p:cNvSpPr/>
          <p:nvPr/>
        </p:nvSpPr>
        <p:spPr>
          <a:xfrm>
            <a:off x="5652120" y="1203597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755576" y="3499723"/>
            <a:ext cx="410445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c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an_I_execute_asm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yes_you_can_execute_asm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C0E24-B6BA-ED1F-ADE0-959EA3AEA246}"/>
              </a:ext>
            </a:extLst>
          </p:cNvPr>
          <p:cNvSpPr/>
          <p:nvPr/>
        </p:nvSpPr>
        <p:spPr>
          <a:xfrm>
            <a:off x="5652120" y="1431776"/>
            <a:ext cx="1944216" cy="735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6">
            <a:extLst>
              <a:ext uri="{FF2B5EF4-FFF2-40B4-BE49-F238E27FC236}">
                <a16:creationId xmlns:a16="http://schemas.microsoft.com/office/drawing/2014/main" id="{AB815383-D23F-D8E5-B623-FC4B40FAF14A}"/>
              </a:ext>
            </a:extLst>
          </p:cNvPr>
          <p:cNvSpPr txBox="1">
            <a:spLocks/>
          </p:cNvSpPr>
          <p:nvPr/>
        </p:nvSpPr>
        <p:spPr>
          <a:xfrm>
            <a:off x="7904200" y="1383606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16fdff330</a:t>
            </a:r>
            <a:endParaRPr lang="ko-KR" altLang="en-US" sz="1100" dirty="0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37A23587-4E21-31DB-7822-5806BAB181A5}"/>
              </a:ext>
            </a:extLst>
          </p:cNvPr>
          <p:cNvSpPr txBox="1">
            <a:spLocks/>
          </p:cNvSpPr>
          <p:nvPr/>
        </p:nvSpPr>
        <p:spPr>
          <a:xfrm>
            <a:off x="7904200" y="1167582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16fdff590</a:t>
            </a:r>
            <a:endParaRPr lang="ko-KR" altLang="en-US" sz="1100" dirty="0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2045125A-8E65-538B-4F1F-3836C98BC340}"/>
              </a:ext>
            </a:extLst>
          </p:cNvPr>
          <p:cNvSpPr txBox="1">
            <a:spLocks/>
          </p:cNvSpPr>
          <p:nvPr/>
        </p:nvSpPr>
        <p:spPr>
          <a:xfrm>
            <a:off x="5292080" y="18758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sp</a:t>
            </a:r>
            <a:endParaRPr lang="ko-KR" altLang="en-US" sz="1200" dirty="0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927B3AA9-3248-96BC-4B4E-6898581D9F91}"/>
              </a:ext>
            </a:extLst>
          </p:cNvPr>
          <p:cNvSpPr txBox="1">
            <a:spLocks/>
          </p:cNvSpPr>
          <p:nvPr/>
        </p:nvSpPr>
        <p:spPr>
          <a:xfrm>
            <a:off x="5296952" y="16557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fp</a:t>
            </a:r>
            <a:endParaRPr lang="ko-KR" altLang="en-US" sz="1200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99F75A7E-78AE-47C9-00E7-32F2F56C83EF}"/>
              </a:ext>
            </a:extLst>
          </p:cNvPr>
          <p:cNvSpPr txBox="1">
            <a:spLocks/>
          </p:cNvSpPr>
          <p:nvPr/>
        </p:nvSpPr>
        <p:spPr>
          <a:xfrm>
            <a:off x="5844212" y="117873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7150F12-B4AA-29F8-5D4D-45F4C1C3588F}"/>
              </a:ext>
            </a:extLst>
          </p:cNvPr>
          <p:cNvSpPr txBox="1">
            <a:spLocks/>
          </p:cNvSpPr>
          <p:nvPr/>
        </p:nvSpPr>
        <p:spPr>
          <a:xfrm>
            <a:off x="6304375" y="116426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5" name="제목 16">
            <a:extLst>
              <a:ext uri="{FF2B5EF4-FFF2-40B4-BE49-F238E27FC236}">
                <a16:creationId xmlns:a16="http://schemas.microsoft.com/office/drawing/2014/main" id="{819455AE-0653-6545-0DBB-77A6056DAF6D}"/>
              </a:ext>
            </a:extLst>
          </p:cNvPr>
          <p:cNvSpPr txBox="1">
            <a:spLocks/>
          </p:cNvSpPr>
          <p:nvPr/>
        </p:nvSpPr>
        <p:spPr>
          <a:xfrm>
            <a:off x="6687882" y="118481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6" name="제목 16">
            <a:extLst>
              <a:ext uri="{FF2B5EF4-FFF2-40B4-BE49-F238E27FC236}">
                <a16:creationId xmlns:a16="http://schemas.microsoft.com/office/drawing/2014/main" id="{0DAFFF36-D587-DA68-5DB2-A366E91D554F}"/>
              </a:ext>
            </a:extLst>
          </p:cNvPr>
          <p:cNvSpPr txBox="1">
            <a:spLocks/>
          </p:cNvSpPr>
          <p:nvPr/>
        </p:nvSpPr>
        <p:spPr>
          <a:xfrm>
            <a:off x="6900365" y="1184810"/>
            <a:ext cx="81602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210f8000</a:t>
            </a:r>
            <a:endParaRPr lang="ko-KR" altLang="en-US" sz="1100" dirty="0"/>
          </a:p>
        </p:txBody>
      </p:sp>
      <p:sp>
        <p:nvSpPr>
          <p:cNvPr id="18" name="제목 16">
            <a:extLst>
              <a:ext uri="{FF2B5EF4-FFF2-40B4-BE49-F238E27FC236}">
                <a16:creationId xmlns:a16="http://schemas.microsoft.com/office/drawing/2014/main" id="{805020D8-44F8-1697-DB7F-7BA5C4941211}"/>
              </a:ext>
            </a:extLst>
          </p:cNvPr>
          <p:cNvSpPr txBox="1">
            <a:spLocks/>
          </p:cNvSpPr>
          <p:nvPr/>
        </p:nvSpPr>
        <p:spPr>
          <a:xfrm>
            <a:off x="5844212" y="140786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9" name="제목 16">
            <a:extLst>
              <a:ext uri="{FF2B5EF4-FFF2-40B4-BE49-F238E27FC236}">
                <a16:creationId xmlns:a16="http://schemas.microsoft.com/office/drawing/2014/main" id="{129DD75B-8F20-D3DB-17C1-3CE23B710184}"/>
              </a:ext>
            </a:extLst>
          </p:cNvPr>
          <p:cNvSpPr txBox="1">
            <a:spLocks/>
          </p:cNvSpPr>
          <p:nvPr/>
        </p:nvSpPr>
        <p:spPr>
          <a:xfrm>
            <a:off x="6304375" y="139339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0" name="제목 16">
            <a:extLst>
              <a:ext uri="{FF2B5EF4-FFF2-40B4-BE49-F238E27FC236}">
                <a16:creationId xmlns:a16="http://schemas.microsoft.com/office/drawing/2014/main" id="{E208F671-BC27-DD14-50FA-BF709E1E8755}"/>
              </a:ext>
            </a:extLst>
          </p:cNvPr>
          <p:cNvSpPr txBox="1">
            <a:spLocks/>
          </p:cNvSpPr>
          <p:nvPr/>
        </p:nvSpPr>
        <p:spPr>
          <a:xfrm>
            <a:off x="6687882" y="141394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1" name="제목 16">
            <a:extLst>
              <a:ext uri="{FF2B5EF4-FFF2-40B4-BE49-F238E27FC236}">
                <a16:creationId xmlns:a16="http://schemas.microsoft.com/office/drawing/2014/main" id="{66187FDC-20C2-9E5A-8213-CD3F75B4594D}"/>
              </a:ext>
            </a:extLst>
          </p:cNvPr>
          <p:cNvSpPr txBox="1">
            <a:spLocks/>
          </p:cNvSpPr>
          <p:nvPr/>
        </p:nvSpPr>
        <p:spPr>
          <a:xfrm>
            <a:off x="7135071" y="1422383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44D27-AF20-2079-C98E-27AC3C9B7762}"/>
              </a:ext>
            </a:extLst>
          </p:cNvPr>
          <p:cNvCxnSpPr>
            <a:cxnSpLocks/>
          </p:cNvCxnSpPr>
          <p:nvPr/>
        </p:nvCxnSpPr>
        <p:spPr>
          <a:xfrm>
            <a:off x="5652120" y="1695895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66539E6-60EE-0B21-2BE7-1EF0B9BB31D4}"/>
              </a:ext>
            </a:extLst>
          </p:cNvPr>
          <p:cNvCxnSpPr>
            <a:cxnSpLocks/>
          </p:cNvCxnSpPr>
          <p:nvPr/>
        </p:nvCxnSpPr>
        <p:spPr>
          <a:xfrm>
            <a:off x="5652120" y="1923678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6">
            <a:extLst>
              <a:ext uri="{FF2B5EF4-FFF2-40B4-BE49-F238E27FC236}">
                <a16:creationId xmlns:a16="http://schemas.microsoft.com/office/drawing/2014/main" id="{5EBADA92-2D53-069A-E26D-89F4C5D29C1F}"/>
              </a:ext>
            </a:extLst>
          </p:cNvPr>
          <p:cNvSpPr txBox="1">
            <a:spLocks/>
          </p:cNvSpPr>
          <p:nvPr/>
        </p:nvSpPr>
        <p:spPr>
          <a:xfrm>
            <a:off x="7904200" y="1655714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16fdff320</a:t>
            </a:r>
            <a:endParaRPr lang="ko-KR" altLang="en-US" sz="1100" dirty="0"/>
          </a:p>
        </p:txBody>
      </p:sp>
      <p:sp>
        <p:nvSpPr>
          <p:cNvPr id="25" name="제목 16">
            <a:extLst>
              <a:ext uri="{FF2B5EF4-FFF2-40B4-BE49-F238E27FC236}">
                <a16:creationId xmlns:a16="http://schemas.microsoft.com/office/drawing/2014/main" id="{76D0BEE2-3C99-F737-2193-84BE0EDF3998}"/>
              </a:ext>
            </a:extLst>
          </p:cNvPr>
          <p:cNvSpPr txBox="1">
            <a:spLocks/>
          </p:cNvSpPr>
          <p:nvPr/>
        </p:nvSpPr>
        <p:spPr>
          <a:xfrm>
            <a:off x="7904200" y="1912527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16fdff310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7CA36-F1F6-25E1-5AE7-64B171528D62}"/>
              </a:ext>
            </a:extLst>
          </p:cNvPr>
          <p:cNvSpPr/>
          <p:nvPr/>
        </p:nvSpPr>
        <p:spPr>
          <a:xfrm>
            <a:off x="5580112" y="4835712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제목 16">
            <a:extLst>
              <a:ext uri="{FF2B5EF4-FFF2-40B4-BE49-F238E27FC236}">
                <a16:creationId xmlns:a16="http://schemas.microsoft.com/office/drawing/2014/main" id="{A5312D62-0C3B-2D00-63CB-2A3C49662DAB}"/>
              </a:ext>
            </a:extLst>
          </p:cNvPr>
          <p:cNvSpPr txBox="1">
            <a:spLocks/>
          </p:cNvSpPr>
          <p:nvPr/>
        </p:nvSpPr>
        <p:spPr>
          <a:xfrm>
            <a:off x="7868196" y="4768726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19d63bf28</a:t>
            </a:r>
            <a:endParaRPr lang="ko-KR" altLang="en-US" sz="1100" dirty="0"/>
          </a:p>
        </p:txBody>
      </p:sp>
      <p:sp>
        <p:nvSpPr>
          <p:cNvPr id="28" name="제목 16">
            <a:extLst>
              <a:ext uri="{FF2B5EF4-FFF2-40B4-BE49-F238E27FC236}">
                <a16:creationId xmlns:a16="http://schemas.microsoft.com/office/drawing/2014/main" id="{1FE39CC4-28BC-8F33-71A2-F87C0B6E7236}"/>
              </a:ext>
            </a:extLst>
          </p:cNvPr>
          <p:cNvSpPr txBox="1">
            <a:spLocks/>
          </p:cNvSpPr>
          <p:nvPr/>
        </p:nvSpPr>
        <p:spPr>
          <a:xfrm>
            <a:off x="5226144" y="4771163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lr</a:t>
            </a:r>
            <a:endParaRPr lang="ko-KR" altLang="en-US" sz="1200" dirty="0"/>
          </a:p>
        </p:txBody>
      </p:sp>
      <p:sp>
        <p:nvSpPr>
          <p:cNvPr id="29" name="제목 16">
            <a:extLst>
              <a:ext uri="{FF2B5EF4-FFF2-40B4-BE49-F238E27FC236}">
                <a16:creationId xmlns:a16="http://schemas.microsoft.com/office/drawing/2014/main" id="{883DB537-67B5-3769-9EC1-67292BC848C0}"/>
              </a:ext>
            </a:extLst>
          </p:cNvPr>
          <p:cNvSpPr txBox="1">
            <a:spLocks/>
          </p:cNvSpPr>
          <p:nvPr/>
        </p:nvSpPr>
        <p:spPr>
          <a:xfrm>
            <a:off x="6230043" y="4805785"/>
            <a:ext cx="91567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aa0003f3</a:t>
            </a:r>
            <a:endParaRPr lang="ko-KR" altLang="en-US" sz="1100" dirty="0"/>
          </a:p>
        </p:txBody>
      </p:sp>
      <p:sp>
        <p:nvSpPr>
          <p:cNvPr id="40" name="제목 16">
            <a:extLst>
              <a:ext uri="{FF2B5EF4-FFF2-40B4-BE49-F238E27FC236}">
                <a16:creationId xmlns:a16="http://schemas.microsoft.com/office/drawing/2014/main" id="{7DFFB551-58F2-E3D9-17C0-8CC27AE23938}"/>
              </a:ext>
            </a:extLst>
          </p:cNvPr>
          <p:cNvSpPr txBox="1">
            <a:spLocks/>
          </p:cNvSpPr>
          <p:nvPr/>
        </p:nvSpPr>
        <p:spPr>
          <a:xfrm>
            <a:off x="7572310" y="1129562"/>
            <a:ext cx="403268" cy="357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x29</a:t>
            </a:r>
            <a:endParaRPr lang="ko-KR" altLang="en-US" sz="1200" dirty="0"/>
          </a:p>
        </p:txBody>
      </p:sp>
      <p:sp>
        <p:nvSpPr>
          <p:cNvPr id="41" name="제목 16">
            <a:extLst>
              <a:ext uri="{FF2B5EF4-FFF2-40B4-BE49-F238E27FC236}">
                <a16:creationId xmlns:a16="http://schemas.microsoft.com/office/drawing/2014/main" id="{1A29C1B1-5A03-7C42-C750-65626490C7E1}"/>
              </a:ext>
            </a:extLst>
          </p:cNvPr>
          <p:cNvSpPr txBox="1">
            <a:spLocks/>
          </p:cNvSpPr>
          <p:nvPr/>
        </p:nvSpPr>
        <p:spPr>
          <a:xfrm>
            <a:off x="7495743" y="4767668"/>
            <a:ext cx="432048" cy="32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x30</a:t>
            </a:r>
            <a:endParaRPr lang="ko-KR" altLang="en-US" sz="1200" dirty="0"/>
          </a:p>
        </p:txBody>
      </p:sp>
      <p:sp>
        <p:nvSpPr>
          <p:cNvPr id="44" name="제목 16">
            <a:extLst>
              <a:ext uri="{FF2B5EF4-FFF2-40B4-BE49-F238E27FC236}">
                <a16:creationId xmlns:a16="http://schemas.microsoft.com/office/drawing/2014/main" id="{40BBE595-772A-E121-153D-D5F5749F9A19}"/>
              </a:ext>
            </a:extLst>
          </p:cNvPr>
          <p:cNvSpPr txBox="1">
            <a:spLocks/>
          </p:cNvSpPr>
          <p:nvPr/>
        </p:nvSpPr>
        <p:spPr>
          <a:xfrm>
            <a:off x="5662005" y="1673550"/>
            <a:ext cx="720229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6fdff590</a:t>
            </a:r>
            <a:endParaRPr lang="ko-KR" altLang="en-US" sz="1100" dirty="0"/>
          </a:p>
        </p:txBody>
      </p:sp>
      <p:sp>
        <p:nvSpPr>
          <p:cNvPr id="45" name="제목 16">
            <a:extLst>
              <a:ext uri="{FF2B5EF4-FFF2-40B4-BE49-F238E27FC236}">
                <a16:creationId xmlns:a16="http://schemas.microsoft.com/office/drawing/2014/main" id="{A360ECBE-502D-075F-B7FA-E19C1635AB50}"/>
              </a:ext>
            </a:extLst>
          </p:cNvPr>
          <p:cNvSpPr txBox="1">
            <a:spLocks/>
          </p:cNvSpPr>
          <p:nvPr/>
        </p:nvSpPr>
        <p:spPr>
          <a:xfrm>
            <a:off x="6279216" y="1662600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6" name="제목 16">
            <a:extLst>
              <a:ext uri="{FF2B5EF4-FFF2-40B4-BE49-F238E27FC236}">
                <a16:creationId xmlns:a16="http://schemas.microsoft.com/office/drawing/2014/main" id="{6CC2D6E1-6BDF-FA66-575A-28BFBC5DBA9B}"/>
              </a:ext>
            </a:extLst>
          </p:cNvPr>
          <p:cNvSpPr txBox="1">
            <a:spLocks/>
          </p:cNvSpPr>
          <p:nvPr/>
        </p:nvSpPr>
        <p:spPr>
          <a:xfrm>
            <a:off x="6461813" y="1676232"/>
            <a:ext cx="79856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9d63bf28</a:t>
            </a:r>
            <a:endParaRPr lang="ko-KR" altLang="en-US" sz="1100" dirty="0"/>
          </a:p>
        </p:txBody>
      </p:sp>
      <p:sp>
        <p:nvSpPr>
          <p:cNvPr id="47" name="제목 16">
            <a:extLst>
              <a:ext uri="{FF2B5EF4-FFF2-40B4-BE49-F238E27FC236}">
                <a16:creationId xmlns:a16="http://schemas.microsoft.com/office/drawing/2014/main" id="{AC93A38A-6162-8D2A-44F4-A6CE89D4D3EB}"/>
              </a:ext>
            </a:extLst>
          </p:cNvPr>
          <p:cNvSpPr txBox="1">
            <a:spLocks/>
          </p:cNvSpPr>
          <p:nvPr/>
        </p:nvSpPr>
        <p:spPr>
          <a:xfrm>
            <a:off x="7186753" y="1666839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7930BFC-CB01-4BEA-2687-9ECBDC581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6" y="771550"/>
            <a:ext cx="5311620" cy="30963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344DD6-8D64-54C9-3D56-89736E08B52C}"/>
              </a:ext>
            </a:extLst>
          </p:cNvPr>
          <p:cNvSpPr/>
          <p:nvPr/>
        </p:nvSpPr>
        <p:spPr>
          <a:xfrm>
            <a:off x="5595140" y="4556843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제목 16">
            <a:extLst>
              <a:ext uri="{FF2B5EF4-FFF2-40B4-BE49-F238E27FC236}">
                <a16:creationId xmlns:a16="http://schemas.microsoft.com/office/drawing/2014/main" id="{61B5429D-E60C-5085-A833-4959C7CB4193}"/>
              </a:ext>
            </a:extLst>
          </p:cNvPr>
          <p:cNvSpPr txBox="1">
            <a:spLocks/>
          </p:cNvSpPr>
          <p:nvPr/>
        </p:nvSpPr>
        <p:spPr>
          <a:xfrm>
            <a:off x="7883224" y="4489857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1" name="제목 16">
            <a:extLst>
              <a:ext uri="{FF2B5EF4-FFF2-40B4-BE49-F238E27FC236}">
                <a16:creationId xmlns:a16="http://schemas.microsoft.com/office/drawing/2014/main" id="{25EFAEFF-AEAB-B8C7-21A5-536A9AD49074}"/>
              </a:ext>
            </a:extLst>
          </p:cNvPr>
          <p:cNvSpPr txBox="1">
            <a:spLocks/>
          </p:cNvSpPr>
          <p:nvPr/>
        </p:nvSpPr>
        <p:spPr>
          <a:xfrm>
            <a:off x="5188872" y="4492294"/>
            <a:ext cx="4123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w8</a:t>
            </a:r>
            <a:endParaRPr lang="ko-KR" altLang="en-US" sz="1200" dirty="0"/>
          </a:p>
        </p:txBody>
      </p:sp>
      <p:sp>
        <p:nvSpPr>
          <p:cNvPr id="34" name="제목 16">
            <a:extLst>
              <a:ext uri="{FF2B5EF4-FFF2-40B4-BE49-F238E27FC236}">
                <a16:creationId xmlns:a16="http://schemas.microsoft.com/office/drawing/2014/main" id="{56AF5F97-613B-DBE0-13F8-E018B80E6D66}"/>
              </a:ext>
            </a:extLst>
          </p:cNvPr>
          <p:cNvSpPr txBox="1">
            <a:spLocks/>
          </p:cNvSpPr>
          <p:nvPr/>
        </p:nvSpPr>
        <p:spPr>
          <a:xfrm>
            <a:off x="5744484" y="1913225"/>
            <a:ext cx="4874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1000</a:t>
            </a:r>
            <a:endParaRPr lang="ko-KR" altLang="en-US" sz="1100" dirty="0"/>
          </a:p>
        </p:txBody>
      </p:sp>
      <p:sp>
        <p:nvSpPr>
          <p:cNvPr id="35" name="제목 16">
            <a:extLst>
              <a:ext uri="{FF2B5EF4-FFF2-40B4-BE49-F238E27FC236}">
                <a16:creationId xmlns:a16="http://schemas.microsoft.com/office/drawing/2014/main" id="{FE6A9B29-88DD-A1B4-DC1E-2C4D22E4985D}"/>
              </a:ext>
            </a:extLst>
          </p:cNvPr>
          <p:cNvSpPr txBox="1">
            <a:spLocks/>
          </p:cNvSpPr>
          <p:nvPr/>
        </p:nvSpPr>
        <p:spPr>
          <a:xfrm>
            <a:off x="6283672" y="1901999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" name="제목 16">
            <a:extLst>
              <a:ext uri="{FF2B5EF4-FFF2-40B4-BE49-F238E27FC236}">
                <a16:creationId xmlns:a16="http://schemas.microsoft.com/office/drawing/2014/main" id="{2EEF94F7-0E0F-819A-37DA-713593B6E5F4}"/>
              </a:ext>
            </a:extLst>
          </p:cNvPr>
          <p:cNvSpPr txBox="1">
            <a:spLocks/>
          </p:cNvSpPr>
          <p:nvPr/>
        </p:nvSpPr>
        <p:spPr>
          <a:xfrm>
            <a:off x="6580021" y="1915586"/>
            <a:ext cx="509436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3f64</a:t>
            </a:r>
            <a:endParaRPr lang="ko-KR" altLang="en-US" sz="1100" dirty="0"/>
          </a:p>
        </p:txBody>
      </p:sp>
      <p:sp>
        <p:nvSpPr>
          <p:cNvPr id="37" name="제목 16">
            <a:extLst>
              <a:ext uri="{FF2B5EF4-FFF2-40B4-BE49-F238E27FC236}">
                <a16:creationId xmlns:a16="http://schemas.microsoft.com/office/drawing/2014/main" id="{40EC79D8-B6A0-3970-0D20-83E13AD6CAAB}"/>
              </a:ext>
            </a:extLst>
          </p:cNvPr>
          <p:cNvSpPr txBox="1">
            <a:spLocks/>
          </p:cNvSpPr>
          <p:nvPr/>
        </p:nvSpPr>
        <p:spPr>
          <a:xfrm>
            <a:off x="7191209" y="1906238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68693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7B549F-A63A-E12A-164E-37BA805D86D8}"/>
              </a:ext>
            </a:extLst>
          </p:cNvPr>
          <p:cNvSpPr/>
          <p:nvPr/>
        </p:nvSpPr>
        <p:spPr>
          <a:xfrm>
            <a:off x="5652120" y="1203597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755576" y="3499723"/>
            <a:ext cx="410445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c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an_I_execute_asm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yes_you_can_execute_asm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C0E24-B6BA-ED1F-ADE0-959EA3AEA246}"/>
              </a:ext>
            </a:extLst>
          </p:cNvPr>
          <p:cNvSpPr/>
          <p:nvPr/>
        </p:nvSpPr>
        <p:spPr>
          <a:xfrm>
            <a:off x="5652120" y="1431776"/>
            <a:ext cx="1944216" cy="735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6">
            <a:extLst>
              <a:ext uri="{FF2B5EF4-FFF2-40B4-BE49-F238E27FC236}">
                <a16:creationId xmlns:a16="http://schemas.microsoft.com/office/drawing/2014/main" id="{AB815383-D23F-D8E5-B623-FC4B40FAF14A}"/>
              </a:ext>
            </a:extLst>
          </p:cNvPr>
          <p:cNvSpPr txBox="1">
            <a:spLocks/>
          </p:cNvSpPr>
          <p:nvPr/>
        </p:nvSpPr>
        <p:spPr>
          <a:xfrm>
            <a:off x="7904200" y="1383606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16fdff330</a:t>
            </a:r>
            <a:endParaRPr lang="ko-KR" altLang="en-US" sz="1100" dirty="0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37A23587-4E21-31DB-7822-5806BAB181A5}"/>
              </a:ext>
            </a:extLst>
          </p:cNvPr>
          <p:cNvSpPr txBox="1">
            <a:spLocks/>
          </p:cNvSpPr>
          <p:nvPr/>
        </p:nvSpPr>
        <p:spPr>
          <a:xfrm>
            <a:off x="7904200" y="1167582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16fdff590</a:t>
            </a:r>
            <a:endParaRPr lang="ko-KR" altLang="en-US" sz="1100" dirty="0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2045125A-8E65-538B-4F1F-3836C98BC340}"/>
              </a:ext>
            </a:extLst>
          </p:cNvPr>
          <p:cNvSpPr txBox="1">
            <a:spLocks/>
          </p:cNvSpPr>
          <p:nvPr/>
        </p:nvSpPr>
        <p:spPr>
          <a:xfrm>
            <a:off x="5292080" y="18758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sp</a:t>
            </a:r>
            <a:endParaRPr lang="ko-KR" altLang="en-US" sz="1200" dirty="0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927B3AA9-3248-96BC-4B4E-6898581D9F91}"/>
              </a:ext>
            </a:extLst>
          </p:cNvPr>
          <p:cNvSpPr txBox="1">
            <a:spLocks/>
          </p:cNvSpPr>
          <p:nvPr/>
        </p:nvSpPr>
        <p:spPr>
          <a:xfrm>
            <a:off x="5296952" y="16557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fp</a:t>
            </a:r>
            <a:endParaRPr lang="ko-KR" altLang="en-US" sz="1200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99F75A7E-78AE-47C9-00E7-32F2F56C83EF}"/>
              </a:ext>
            </a:extLst>
          </p:cNvPr>
          <p:cNvSpPr txBox="1">
            <a:spLocks/>
          </p:cNvSpPr>
          <p:nvPr/>
        </p:nvSpPr>
        <p:spPr>
          <a:xfrm>
            <a:off x="5844212" y="117873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7150F12-B4AA-29F8-5D4D-45F4C1C3588F}"/>
              </a:ext>
            </a:extLst>
          </p:cNvPr>
          <p:cNvSpPr txBox="1">
            <a:spLocks/>
          </p:cNvSpPr>
          <p:nvPr/>
        </p:nvSpPr>
        <p:spPr>
          <a:xfrm>
            <a:off x="6304375" y="116426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5" name="제목 16">
            <a:extLst>
              <a:ext uri="{FF2B5EF4-FFF2-40B4-BE49-F238E27FC236}">
                <a16:creationId xmlns:a16="http://schemas.microsoft.com/office/drawing/2014/main" id="{819455AE-0653-6545-0DBB-77A6056DAF6D}"/>
              </a:ext>
            </a:extLst>
          </p:cNvPr>
          <p:cNvSpPr txBox="1">
            <a:spLocks/>
          </p:cNvSpPr>
          <p:nvPr/>
        </p:nvSpPr>
        <p:spPr>
          <a:xfrm>
            <a:off x="6687882" y="118481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6" name="제목 16">
            <a:extLst>
              <a:ext uri="{FF2B5EF4-FFF2-40B4-BE49-F238E27FC236}">
                <a16:creationId xmlns:a16="http://schemas.microsoft.com/office/drawing/2014/main" id="{0DAFFF36-D587-DA68-5DB2-A366E91D554F}"/>
              </a:ext>
            </a:extLst>
          </p:cNvPr>
          <p:cNvSpPr txBox="1">
            <a:spLocks/>
          </p:cNvSpPr>
          <p:nvPr/>
        </p:nvSpPr>
        <p:spPr>
          <a:xfrm>
            <a:off x="6900365" y="1184810"/>
            <a:ext cx="81602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210f8000</a:t>
            </a:r>
            <a:endParaRPr lang="ko-KR" altLang="en-US" sz="1100" dirty="0"/>
          </a:p>
        </p:txBody>
      </p:sp>
      <p:sp>
        <p:nvSpPr>
          <p:cNvPr id="18" name="제목 16">
            <a:extLst>
              <a:ext uri="{FF2B5EF4-FFF2-40B4-BE49-F238E27FC236}">
                <a16:creationId xmlns:a16="http://schemas.microsoft.com/office/drawing/2014/main" id="{805020D8-44F8-1697-DB7F-7BA5C4941211}"/>
              </a:ext>
            </a:extLst>
          </p:cNvPr>
          <p:cNvSpPr txBox="1">
            <a:spLocks/>
          </p:cNvSpPr>
          <p:nvPr/>
        </p:nvSpPr>
        <p:spPr>
          <a:xfrm>
            <a:off x="5844212" y="140786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9" name="제목 16">
            <a:extLst>
              <a:ext uri="{FF2B5EF4-FFF2-40B4-BE49-F238E27FC236}">
                <a16:creationId xmlns:a16="http://schemas.microsoft.com/office/drawing/2014/main" id="{129DD75B-8F20-D3DB-17C1-3CE23B710184}"/>
              </a:ext>
            </a:extLst>
          </p:cNvPr>
          <p:cNvSpPr txBox="1">
            <a:spLocks/>
          </p:cNvSpPr>
          <p:nvPr/>
        </p:nvSpPr>
        <p:spPr>
          <a:xfrm>
            <a:off x="6304375" y="139339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0" name="제목 16">
            <a:extLst>
              <a:ext uri="{FF2B5EF4-FFF2-40B4-BE49-F238E27FC236}">
                <a16:creationId xmlns:a16="http://schemas.microsoft.com/office/drawing/2014/main" id="{E208F671-BC27-DD14-50FA-BF709E1E8755}"/>
              </a:ext>
            </a:extLst>
          </p:cNvPr>
          <p:cNvSpPr txBox="1">
            <a:spLocks/>
          </p:cNvSpPr>
          <p:nvPr/>
        </p:nvSpPr>
        <p:spPr>
          <a:xfrm>
            <a:off x="6687882" y="141394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1" name="제목 16">
            <a:extLst>
              <a:ext uri="{FF2B5EF4-FFF2-40B4-BE49-F238E27FC236}">
                <a16:creationId xmlns:a16="http://schemas.microsoft.com/office/drawing/2014/main" id="{66187FDC-20C2-9E5A-8213-CD3F75B4594D}"/>
              </a:ext>
            </a:extLst>
          </p:cNvPr>
          <p:cNvSpPr txBox="1">
            <a:spLocks/>
          </p:cNvSpPr>
          <p:nvPr/>
        </p:nvSpPr>
        <p:spPr>
          <a:xfrm>
            <a:off x="7135071" y="1422383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44D27-AF20-2079-C98E-27AC3C9B7762}"/>
              </a:ext>
            </a:extLst>
          </p:cNvPr>
          <p:cNvCxnSpPr>
            <a:cxnSpLocks/>
          </p:cNvCxnSpPr>
          <p:nvPr/>
        </p:nvCxnSpPr>
        <p:spPr>
          <a:xfrm>
            <a:off x="5652120" y="1695895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66539E6-60EE-0B21-2BE7-1EF0B9BB31D4}"/>
              </a:ext>
            </a:extLst>
          </p:cNvPr>
          <p:cNvCxnSpPr>
            <a:cxnSpLocks/>
          </p:cNvCxnSpPr>
          <p:nvPr/>
        </p:nvCxnSpPr>
        <p:spPr>
          <a:xfrm>
            <a:off x="5652120" y="1923678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6">
            <a:extLst>
              <a:ext uri="{FF2B5EF4-FFF2-40B4-BE49-F238E27FC236}">
                <a16:creationId xmlns:a16="http://schemas.microsoft.com/office/drawing/2014/main" id="{5EBADA92-2D53-069A-E26D-89F4C5D29C1F}"/>
              </a:ext>
            </a:extLst>
          </p:cNvPr>
          <p:cNvSpPr txBox="1">
            <a:spLocks/>
          </p:cNvSpPr>
          <p:nvPr/>
        </p:nvSpPr>
        <p:spPr>
          <a:xfrm>
            <a:off x="7904200" y="1655714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16fdff320</a:t>
            </a:r>
            <a:endParaRPr lang="ko-KR" altLang="en-US" sz="1100" dirty="0"/>
          </a:p>
        </p:txBody>
      </p:sp>
      <p:sp>
        <p:nvSpPr>
          <p:cNvPr id="25" name="제목 16">
            <a:extLst>
              <a:ext uri="{FF2B5EF4-FFF2-40B4-BE49-F238E27FC236}">
                <a16:creationId xmlns:a16="http://schemas.microsoft.com/office/drawing/2014/main" id="{76D0BEE2-3C99-F737-2193-84BE0EDF3998}"/>
              </a:ext>
            </a:extLst>
          </p:cNvPr>
          <p:cNvSpPr txBox="1">
            <a:spLocks/>
          </p:cNvSpPr>
          <p:nvPr/>
        </p:nvSpPr>
        <p:spPr>
          <a:xfrm>
            <a:off x="7904200" y="1912527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16fdff310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7CA36-F1F6-25E1-5AE7-64B171528D62}"/>
              </a:ext>
            </a:extLst>
          </p:cNvPr>
          <p:cNvSpPr/>
          <p:nvPr/>
        </p:nvSpPr>
        <p:spPr>
          <a:xfrm>
            <a:off x="5580112" y="4835712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제목 16">
            <a:extLst>
              <a:ext uri="{FF2B5EF4-FFF2-40B4-BE49-F238E27FC236}">
                <a16:creationId xmlns:a16="http://schemas.microsoft.com/office/drawing/2014/main" id="{A5312D62-0C3B-2D00-63CB-2A3C49662DAB}"/>
              </a:ext>
            </a:extLst>
          </p:cNvPr>
          <p:cNvSpPr txBox="1">
            <a:spLocks/>
          </p:cNvSpPr>
          <p:nvPr/>
        </p:nvSpPr>
        <p:spPr>
          <a:xfrm>
            <a:off x="7868196" y="4768726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19d63bf28</a:t>
            </a:r>
            <a:endParaRPr lang="ko-KR" altLang="en-US" sz="1100" dirty="0"/>
          </a:p>
        </p:txBody>
      </p:sp>
      <p:sp>
        <p:nvSpPr>
          <p:cNvPr id="28" name="제목 16">
            <a:extLst>
              <a:ext uri="{FF2B5EF4-FFF2-40B4-BE49-F238E27FC236}">
                <a16:creationId xmlns:a16="http://schemas.microsoft.com/office/drawing/2014/main" id="{1FE39CC4-28BC-8F33-71A2-F87C0B6E7236}"/>
              </a:ext>
            </a:extLst>
          </p:cNvPr>
          <p:cNvSpPr txBox="1">
            <a:spLocks/>
          </p:cNvSpPr>
          <p:nvPr/>
        </p:nvSpPr>
        <p:spPr>
          <a:xfrm>
            <a:off x="5226144" y="4771163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lr</a:t>
            </a:r>
            <a:endParaRPr lang="ko-KR" altLang="en-US" sz="1200" dirty="0"/>
          </a:p>
        </p:txBody>
      </p:sp>
      <p:sp>
        <p:nvSpPr>
          <p:cNvPr id="29" name="제목 16">
            <a:extLst>
              <a:ext uri="{FF2B5EF4-FFF2-40B4-BE49-F238E27FC236}">
                <a16:creationId xmlns:a16="http://schemas.microsoft.com/office/drawing/2014/main" id="{883DB537-67B5-3769-9EC1-67292BC848C0}"/>
              </a:ext>
            </a:extLst>
          </p:cNvPr>
          <p:cNvSpPr txBox="1">
            <a:spLocks/>
          </p:cNvSpPr>
          <p:nvPr/>
        </p:nvSpPr>
        <p:spPr>
          <a:xfrm>
            <a:off x="6230043" y="4805785"/>
            <a:ext cx="91567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aa0003f3</a:t>
            </a:r>
            <a:endParaRPr lang="ko-KR" altLang="en-US" sz="1100" dirty="0"/>
          </a:p>
        </p:txBody>
      </p:sp>
      <p:sp>
        <p:nvSpPr>
          <p:cNvPr id="40" name="제목 16">
            <a:extLst>
              <a:ext uri="{FF2B5EF4-FFF2-40B4-BE49-F238E27FC236}">
                <a16:creationId xmlns:a16="http://schemas.microsoft.com/office/drawing/2014/main" id="{7DFFB551-58F2-E3D9-17C0-8CC27AE23938}"/>
              </a:ext>
            </a:extLst>
          </p:cNvPr>
          <p:cNvSpPr txBox="1">
            <a:spLocks/>
          </p:cNvSpPr>
          <p:nvPr/>
        </p:nvSpPr>
        <p:spPr>
          <a:xfrm>
            <a:off x="7572310" y="1129562"/>
            <a:ext cx="403268" cy="357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x29</a:t>
            </a:r>
            <a:endParaRPr lang="ko-KR" altLang="en-US" sz="1200" dirty="0"/>
          </a:p>
        </p:txBody>
      </p:sp>
      <p:sp>
        <p:nvSpPr>
          <p:cNvPr id="41" name="제목 16">
            <a:extLst>
              <a:ext uri="{FF2B5EF4-FFF2-40B4-BE49-F238E27FC236}">
                <a16:creationId xmlns:a16="http://schemas.microsoft.com/office/drawing/2014/main" id="{1A29C1B1-5A03-7C42-C750-65626490C7E1}"/>
              </a:ext>
            </a:extLst>
          </p:cNvPr>
          <p:cNvSpPr txBox="1">
            <a:spLocks/>
          </p:cNvSpPr>
          <p:nvPr/>
        </p:nvSpPr>
        <p:spPr>
          <a:xfrm>
            <a:off x="7495743" y="4767668"/>
            <a:ext cx="432048" cy="32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x30</a:t>
            </a:r>
            <a:endParaRPr lang="ko-KR" altLang="en-US" sz="1200" dirty="0"/>
          </a:p>
        </p:txBody>
      </p:sp>
      <p:sp>
        <p:nvSpPr>
          <p:cNvPr id="44" name="제목 16">
            <a:extLst>
              <a:ext uri="{FF2B5EF4-FFF2-40B4-BE49-F238E27FC236}">
                <a16:creationId xmlns:a16="http://schemas.microsoft.com/office/drawing/2014/main" id="{40BBE595-772A-E121-153D-D5F5749F9A19}"/>
              </a:ext>
            </a:extLst>
          </p:cNvPr>
          <p:cNvSpPr txBox="1">
            <a:spLocks/>
          </p:cNvSpPr>
          <p:nvPr/>
        </p:nvSpPr>
        <p:spPr>
          <a:xfrm>
            <a:off x="5662005" y="1673550"/>
            <a:ext cx="720229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6fdff590</a:t>
            </a:r>
            <a:endParaRPr lang="ko-KR" altLang="en-US" sz="1100" dirty="0"/>
          </a:p>
        </p:txBody>
      </p:sp>
      <p:sp>
        <p:nvSpPr>
          <p:cNvPr id="45" name="제목 16">
            <a:extLst>
              <a:ext uri="{FF2B5EF4-FFF2-40B4-BE49-F238E27FC236}">
                <a16:creationId xmlns:a16="http://schemas.microsoft.com/office/drawing/2014/main" id="{A360ECBE-502D-075F-B7FA-E19C1635AB50}"/>
              </a:ext>
            </a:extLst>
          </p:cNvPr>
          <p:cNvSpPr txBox="1">
            <a:spLocks/>
          </p:cNvSpPr>
          <p:nvPr/>
        </p:nvSpPr>
        <p:spPr>
          <a:xfrm>
            <a:off x="6279216" y="1662600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6" name="제목 16">
            <a:extLst>
              <a:ext uri="{FF2B5EF4-FFF2-40B4-BE49-F238E27FC236}">
                <a16:creationId xmlns:a16="http://schemas.microsoft.com/office/drawing/2014/main" id="{6CC2D6E1-6BDF-FA66-575A-28BFBC5DBA9B}"/>
              </a:ext>
            </a:extLst>
          </p:cNvPr>
          <p:cNvSpPr txBox="1">
            <a:spLocks/>
          </p:cNvSpPr>
          <p:nvPr/>
        </p:nvSpPr>
        <p:spPr>
          <a:xfrm>
            <a:off x="6461813" y="1676232"/>
            <a:ext cx="79856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9d63bf28</a:t>
            </a:r>
            <a:endParaRPr lang="ko-KR" altLang="en-US" sz="1100" dirty="0"/>
          </a:p>
        </p:txBody>
      </p:sp>
      <p:sp>
        <p:nvSpPr>
          <p:cNvPr id="47" name="제목 16">
            <a:extLst>
              <a:ext uri="{FF2B5EF4-FFF2-40B4-BE49-F238E27FC236}">
                <a16:creationId xmlns:a16="http://schemas.microsoft.com/office/drawing/2014/main" id="{AC93A38A-6162-8D2A-44F4-A6CE89D4D3EB}"/>
              </a:ext>
            </a:extLst>
          </p:cNvPr>
          <p:cNvSpPr txBox="1">
            <a:spLocks/>
          </p:cNvSpPr>
          <p:nvPr/>
        </p:nvSpPr>
        <p:spPr>
          <a:xfrm>
            <a:off x="7186753" y="1666839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344DD6-8D64-54C9-3D56-89736E08B52C}"/>
              </a:ext>
            </a:extLst>
          </p:cNvPr>
          <p:cNvSpPr/>
          <p:nvPr/>
        </p:nvSpPr>
        <p:spPr>
          <a:xfrm>
            <a:off x="5595140" y="4556843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제목 16">
            <a:extLst>
              <a:ext uri="{FF2B5EF4-FFF2-40B4-BE49-F238E27FC236}">
                <a16:creationId xmlns:a16="http://schemas.microsoft.com/office/drawing/2014/main" id="{61B5429D-E60C-5085-A833-4959C7CB4193}"/>
              </a:ext>
            </a:extLst>
          </p:cNvPr>
          <p:cNvSpPr txBox="1">
            <a:spLocks/>
          </p:cNvSpPr>
          <p:nvPr/>
        </p:nvSpPr>
        <p:spPr>
          <a:xfrm>
            <a:off x="7883224" y="4489857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1" name="제목 16">
            <a:extLst>
              <a:ext uri="{FF2B5EF4-FFF2-40B4-BE49-F238E27FC236}">
                <a16:creationId xmlns:a16="http://schemas.microsoft.com/office/drawing/2014/main" id="{25EFAEFF-AEAB-B8C7-21A5-536A9AD49074}"/>
              </a:ext>
            </a:extLst>
          </p:cNvPr>
          <p:cNvSpPr txBox="1">
            <a:spLocks/>
          </p:cNvSpPr>
          <p:nvPr/>
        </p:nvSpPr>
        <p:spPr>
          <a:xfrm>
            <a:off x="5188872" y="4492294"/>
            <a:ext cx="4123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w8</a:t>
            </a:r>
            <a:endParaRPr lang="ko-KR" altLang="en-US" sz="1200" dirty="0"/>
          </a:p>
        </p:txBody>
      </p:sp>
      <p:sp>
        <p:nvSpPr>
          <p:cNvPr id="34" name="제목 16">
            <a:extLst>
              <a:ext uri="{FF2B5EF4-FFF2-40B4-BE49-F238E27FC236}">
                <a16:creationId xmlns:a16="http://schemas.microsoft.com/office/drawing/2014/main" id="{56AF5F97-613B-DBE0-13F8-E018B80E6D66}"/>
              </a:ext>
            </a:extLst>
          </p:cNvPr>
          <p:cNvSpPr txBox="1">
            <a:spLocks/>
          </p:cNvSpPr>
          <p:nvPr/>
        </p:nvSpPr>
        <p:spPr>
          <a:xfrm>
            <a:off x="5744484" y="1913225"/>
            <a:ext cx="4874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1000</a:t>
            </a:r>
            <a:endParaRPr lang="ko-KR" altLang="en-US" sz="1100" dirty="0"/>
          </a:p>
        </p:txBody>
      </p:sp>
      <p:sp>
        <p:nvSpPr>
          <p:cNvPr id="35" name="제목 16">
            <a:extLst>
              <a:ext uri="{FF2B5EF4-FFF2-40B4-BE49-F238E27FC236}">
                <a16:creationId xmlns:a16="http://schemas.microsoft.com/office/drawing/2014/main" id="{FE6A9B29-88DD-A1B4-DC1E-2C4D22E4985D}"/>
              </a:ext>
            </a:extLst>
          </p:cNvPr>
          <p:cNvSpPr txBox="1">
            <a:spLocks/>
          </p:cNvSpPr>
          <p:nvPr/>
        </p:nvSpPr>
        <p:spPr>
          <a:xfrm>
            <a:off x="6283672" y="1901999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" name="제목 16">
            <a:extLst>
              <a:ext uri="{FF2B5EF4-FFF2-40B4-BE49-F238E27FC236}">
                <a16:creationId xmlns:a16="http://schemas.microsoft.com/office/drawing/2014/main" id="{2EEF94F7-0E0F-819A-37DA-713593B6E5F4}"/>
              </a:ext>
            </a:extLst>
          </p:cNvPr>
          <p:cNvSpPr txBox="1">
            <a:spLocks/>
          </p:cNvSpPr>
          <p:nvPr/>
        </p:nvSpPr>
        <p:spPr>
          <a:xfrm>
            <a:off x="6711382" y="192197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7" name="제목 16">
            <a:extLst>
              <a:ext uri="{FF2B5EF4-FFF2-40B4-BE49-F238E27FC236}">
                <a16:creationId xmlns:a16="http://schemas.microsoft.com/office/drawing/2014/main" id="{40EC79D8-B6A0-3970-0D20-83E13AD6CAAB}"/>
              </a:ext>
            </a:extLst>
          </p:cNvPr>
          <p:cNvSpPr txBox="1">
            <a:spLocks/>
          </p:cNvSpPr>
          <p:nvPr/>
        </p:nvSpPr>
        <p:spPr>
          <a:xfrm>
            <a:off x="7191209" y="1906238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387A61E-05AF-0A3A-B0B1-03DE585E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2" y="843558"/>
            <a:ext cx="512276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Inline_asm.c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7B549F-A63A-E12A-164E-37BA805D86D8}"/>
              </a:ext>
            </a:extLst>
          </p:cNvPr>
          <p:cNvSpPr/>
          <p:nvPr/>
        </p:nvSpPr>
        <p:spPr>
          <a:xfrm>
            <a:off x="5652120" y="1203597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E7E3-8DB5-B827-B48A-DDFB986808D5}"/>
              </a:ext>
            </a:extLst>
          </p:cNvPr>
          <p:cNvSpPr txBox="1"/>
          <p:nvPr/>
        </p:nvSpPr>
        <p:spPr>
          <a:xfrm>
            <a:off x="755576" y="3499723"/>
            <a:ext cx="410445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c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an_I_execute_asm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yes_you_can_execute_asm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C0E24-B6BA-ED1F-ADE0-959EA3AEA246}"/>
              </a:ext>
            </a:extLst>
          </p:cNvPr>
          <p:cNvSpPr/>
          <p:nvPr/>
        </p:nvSpPr>
        <p:spPr>
          <a:xfrm>
            <a:off x="5652120" y="1431776"/>
            <a:ext cx="1944216" cy="735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6">
            <a:extLst>
              <a:ext uri="{FF2B5EF4-FFF2-40B4-BE49-F238E27FC236}">
                <a16:creationId xmlns:a16="http://schemas.microsoft.com/office/drawing/2014/main" id="{AB815383-D23F-D8E5-B623-FC4B40FAF14A}"/>
              </a:ext>
            </a:extLst>
          </p:cNvPr>
          <p:cNvSpPr txBox="1">
            <a:spLocks/>
          </p:cNvSpPr>
          <p:nvPr/>
        </p:nvSpPr>
        <p:spPr>
          <a:xfrm>
            <a:off x="7904200" y="1383606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16fdff330</a:t>
            </a:r>
            <a:endParaRPr lang="ko-KR" altLang="en-US" sz="1100" dirty="0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37A23587-4E21-31DB-7822-5806BAB181A5}"/>
              </a:ext>
            </a:extLst>
          </p:cNvPr>
          <p:cNvSpPr txBox="1">
            <a:spLocks/>
          </p:cNvSpPr>
          <p:nvPr/>
        </p:nvSpPr>
        <p:spPr>
          <a:xfrm>
            <a:off x="7904200" y="1167582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16fdff590</a:t>
            </a:r>
            <a:endParaRPr lang="ko-KR" altLang="en-US" sz="1100" dirty="0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2045125A-8E65-538B-4F1F-3836C98BC340}"/>
              </a:ext>
            </a:extLst>
          </p:cNvPr>
          <p:cNvSpPr txBox="1">
            <a:spLocks/>
          </p:cNvSpPr>
          <p:nvPr/>
        </p:nvSpPr>
        <p:spPr>
          <a:xfrm>
            <a:off x="5292080" y="18758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sp</a:t>
            </a:r>
            <a:endParaRPr lang="ko-KR" altLang="en-US" sz="1200" dirty="0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927B3AA9-3248-96BC-4B4E-6898581D9F91}"/>
              </a:ext>
            </a:extLst>
          </p:cNvPr>
          <p:cNvSpPr txBox="1">
            <a:spLocks/>
          </p:cNvSpPr>
          <p:nvPr/>
        </p:nvSpPr>
        <p:spPr>
          <a:xfrm>
            <a:off x="5296952" y="1655714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fp</a:t>
            </a:r>
            <a:endParaRPr lang="ko-KR" altLang="en-US" sz="1200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99F75A7E-78AE-47C9-00E7-32F2F56C83EF}"/>
              </a:ext>
            </a:extLst>
          </p:cNvPr>
          <p:cNvSpPr txBox="1">
            <a:spLocks/>
          </p:cNvSpPr>
          <p:nvPr/>
        </p:nvSpPr>
        <p:spPr>
          <a:xfrm>
            <a:off x="5844212" y="117873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7150F12-B4AA-29F8-5D4D-45F4C1C3588F}"/>
              </a:ext>
            </a:extLst>
          </p:cNvPr>
          <p:cNvSpPr txBox="1">
            <a:spLocks/>
          </p:cNvSpPr>
          <p:nvPr/>
        </p:nvSpPr>
        <p:spPr>
          <a:xfrm>
            <a:off x="6304375" y="116426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5" name="제목 16">
            <a:extLst>
              <a:ext uri="{FF2B5EF4-FFF2-40B4-BE49-F238E27FC236}">
                <a16:creationId xmlns:a16="http://schemas.microsoft.com/office/drawing/2014/main" id="{819455AE-0653-6545-0DBB-77A6056DAF6D}"/>
              </a:ext>
            </a:extLst>
          </p:cNvPr>
          <p:cNvSpPr txBox="1">
            <a:spLocks/>
          </p:cNvSpPr>
          <p:nvPr/>
        </p:nvSpPr>
        <p:spPr>
          <a:xfrm>
            <a:off x="6687882" y="118481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6" name="제목 16">
            <a:extLst>
              <a:ext uri="{FF2B5EF4-FFF2-40B4-BE49-F238E27FC236}">
                <a16:creationId xmlns:a16="http://schemas.microsoft.com/office/drawing/2014/main" id="{0DAFFF36-D587-DA68-5DB2-A366E91D554F}"/>
              </a:ext>
            </a:extLst>
          </p:cNvPr>
          <p:cNvSpPr txBox="1">
            <a:spLocks/>
          </p:cNvSpPr>
          <p:nvPr/>
        </p:nvSpPr>
        <p:spPr>
          <a:xfrm>
            <a:off x="6900365" y="1184810"/>
            <a:ext cx="816020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210f8000</a:t>
            </a:r>
            <a:endParaRPr lang="ko-KR" altLang="en-US" sz="1100" dirty="0"/>
          </a:p>
        </p:txBody>
      </p:sp>
      <p:sp>
        <p:nvSpPr>
          <p:cNvPr id="18" name="제목 16">
            <a:extLst>
              <a:ext uri="{FF2B5EF4-FFF2-40B4-BE49-F238E27FC236}">
                <a16:creationId xmlns:a16="http://schemas.microsoft.com/office/drawing/2014/main" id="{805020D8-44F8-1697-DB7F-7BA5C4941211}"/>
              </a:ext>
            </a:extLst>
          </p:cNvPr>
          <p:cNvSpPr txBox="1">
            <a:spLocks/>
          </p:cNvSpPr>
          <p:nvPr/>
        </p:nvSpPr>
        <p:spPr>
          <a:xfrm>
            <a:off x="5844212" y="1407863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19" name="제목 16">
            <a:extLst>
              <a:ext uri="{FF2B5EF4-FFF2-40B4-BE49-F238E27FC236}">
                <a16:creationId xmlns:a16="http://schemas.microsoft.com/office/drawing/2014/main" id="{129DD75B-8F20-D3DB-17C1-3CE23B710184}"/>
              </a:ext>
            </a:extLst>
          </p:cNvPr>
          <p:cNvSpPr txBox="1">
            <a:spLocks/>
          </p:cNvSpPr>
          <p:nvPr/>
        </p:nvSpPr>
        <p:spPr>
          <a:xfrm>
            <a:off x="6304375" y="1393392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0" name="제목 16">
            <a:extLst>
              <a:ext uri="{FF2B5EF4-FFF2-40B4-BE49-F238E27FC236}">
                <a16:creationId xmlns:a16="http://schemas.microsoft.com/office/drawing/2014/main" id="{E208F671-BC27-DD14-50FA-BF709E1E8755}"/>
              </a:ext>
            </a:extLst>
          </p:cNvPr>
          <p:cNvSpPr txBox="1">
            <a:spLocks/>
          </p:cNvSpPr>
          <p:nvPr/>
        </p:nvSpPr>
        <p:spPr>
          <a:xfrm>
            <a:off x="6687882" y="141394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21" name="제목 16">
            <a:extLst>
              <a:ext uri="{FF2B5EF4-FFF2-40B4-BE49-F238E27FC236}">
                <a16:creationId xmlns:a16="http://schemas.microsoft.com/office/drawing/2014/main" id="{66187FDC-20C2-9E5A-8213-CD3F75B4594D}"/>
              </a:ext>
            </a:extLst>
          </p:cNvPr>
          <p:cNvSpPr txBox="1">
            <a:spLocks/>
          </p:cNvSpPr>
          <p:nvPr/>
        </p:nvSpPr>
        <p:spPr>
          <a:xfrm>
            <a:off x="7135071" y="1422383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44D27-AF20-2079-C98E-27AC3C9B7762}"/>
              </a:ext>
            </a:extLst>
          </p:cNvPr>
          <p:cNvCxnSpPr>
            <a:cxnSpLocks/>
          </p:cNvCxnSpPr>
          <p:nvPr/>
        </p:nvCxnSpPr>
        <p:spPr>
          <a:xfrm>
            <a:off x="5652120" y="1695895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66539E6-60EE-0B21-2BE7-1EF0B9BB31D4}"/>
              </a:ext>
            </a:extLst>
          </p:cNvPr>
          <p:cNvCxnSpPr>
            <a:cxnSpLocks/>
          </p:cNvCxnSpPr>
          <p:nvPr/>
        </p:nvCxnSpPr>
        <p:spPr>
          <a:xfrm>
            <a:off x="5652120" y="1923678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6">
            <a:extLst>
              <a:ext uri="{FF2B5EF4-FFF2-40B4-BE49-F238E27FC236}">
                <a16:creationId xmlns:a16="http://schemas.microsoft.com/office/drawing/2014/main" id="{5EBADA92-2D53-069A-E26D-89F4C5D29C1F}"/>
              </a:ext>
            </a:extLst>
          </p:cNvPr>
          <p:cNvSpPr txBox="1">
            <a:spLocks/>
          </p:cNvSpPr>
          <p:nvPr/>
        </p:nvSpPr>
        <p:spPr>
          <a:xfrm>
            <a:off x="7904200" y="1655714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16fdff320</a:t>
            </a:r>
            <a:endParaRPr lang="ko-KR" altLang="en-US" sz="1100" dirty="0"/>
          </a:p>
        </p:txBody>
      </p:sp>
      <p:sp>
        <p:nvSpPr>
          <p:cNvPr id="25" name="제목 16">
            <a:extLst>
              <a:ext uri="{FF2B5EF4-FFF2-40B4-BE49-F238E27FC236}">
                <a16:creationId xmlns:a16="http://schemas.microsoft.com/office/drawing/2014/main" id="{76D0BEE2-3C99-F737-2193-84BE0EDF3998}"/>
              </a:ext>
            </a:extLst>
          </p:cNvPr>
          <p:cNvSpPr txBox="1">
            <a:spLocks/>
          </p:cNvSpPr>
          <p:nvPr/>
        </p:nvSpPr>
        <p:spPr>
          <a:xfrm>
            <a:off x="7904200" y="1912527"/>
            <a:ext cx="7920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16fdff310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7CA36-F1F6-25E1-5AE7-64B171528D62}"/>
              </a:ext>
            </a:extLst>
          </p:cNvPr>
          <p:cNvSpPr/>
          <p:nvPr/>
        </p:nvSpPr>
        <p:spPr>
          <a:xfrm>
            <a:off x="5580112" y="4835712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제목 16">
            <a:extLst>
              <a:ext uri="{FF2B5EF4-FFF2-40B4-BE49-F238E27FC236}">
                <a16:creationId xmlns:a16="http://schemas.microsoft.com/office/drawing/2014/main" id="{A5312D62-0C3B-2D00-63CB-2A3C49662DAB}"/>
              </a:ext>
            </a:extLst>
          </p:cNvPr>
          <p:cNvSpPr txBox="1">
            <a:spLocks/>
          </p:cNvSpPr>
          <p:nvPr/>
        </p:nvSpPr>
        <p:spPr>
          <a:xfrm>
            <a:off x="7868196" y="4768726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19d63bf28</a:t>
            </a:r>
            <a:endParaRPr lang="ko-KR" altLang="en-US" sz="1100" dirty="0"/>
          </a:p>
        </p:txBody>
      </p:sp>
      <p:sp>
        <p:nvSpPr>
          <p:cNvPr id="28" name="제목 16">
            <a:extLst>
              <a:ext uri="{FF2B5EF4-FFF2-40B4-BE49-F238E27FC236}">
                <a16:creationId xmlns:a16="http://schemas.microsoft.com/office/drawing/2014/main" id="{1FE39CC4-28BC-8F33-71A2-F87C0B6E7236}"/>
              </a:ext>
            </a:extLst>
          </p:cNvPr>
          <p:cNvSpPr txBox="1">
            <a:spLocks/>
          </p:cNvSpPr>
          <p:nvPr/>
        </p:nvSpPr>
        <p:spPr>
          <a:xfrm>
            <a:off x="5226144" y="4771163"/>
            <a:ext cx="3600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 err="1"/>
              <a:t>lr</a:t>
            </a:r>
            <a:endParaRPr lang="ko-KR" altLang="en-US" sz="1200" dirty="0"/>
          </a:p>
        </p:txBody>
      </p:sp>
      <p:sp>
        <p:nvSpPr>
          <p:cNvPr id="29" name="제목 16">
            <a:extLst>
              <a:ext uri="{FF2B5EF4-FFF2-40B4-BE49-F238E27FC236}">
                <a16:creationId xmlns:a16="http://schemas.microsoft.com/office/drawing/2014/main" id="{883DB537-67B5-3769-9EC1-67292BC848C0}"/>
              </a:ext>
            </a:extLst>
          </p:cNvPr>
          <p:cNvSpPr txBox="1">
            <a:spLocks/>
          </p:cNvSpPr>
          <p:nvPr/>
        </p:nvSpPr>
        <p:spPr>
          <a:xfrm>
            <a:off x="6230043" y="4805785"/>
            <a:ext cx="91567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aa0003f3</a:t>
            </a:r>
            <a:endParaRPr lang="ko-KR" altLang="en-US" sz="1100" dirty="0"/>
          </a:p>
        </p:txBody>
      </p:sp>
      <p:sp>
        <p:nvSpPr>
          <p:cNvPr id="40" name="제목 16">
            <a:extLst>
              <a:ext uri="{FF2B5EF4-FFF2-40B4-BE49-F238E27FC236}">
                <a16:creationId xmlns:a16="http://schemas.microsoft.com/office/drawing/2014/main" id="{7DFFB551-58F2-E3D9-17C0-8CC27AE23938}"/>
              </a:ext>
            </a:extLst>
          </p:cNvPr>
          <p:cNvSpPr txBox="1">
            <a:spLocks/>
          </p:cNvSpPr>
          <p:nvPr/>
        </p:nvSpPr>
        <p:spPr>
          <a:xfrm>
            <a:off x="7572310" y="1129562"/>
            <a:ext cx="403268" cy="357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x29</a:t>
            </a:r>
            <a:endParaRPr lang="ko-KR" altLang="en-US" sz="1200" dirty="0"/>
          </a:p>
        </p:txBody>
      </p:sp>
      <p:sp>
        <p:nvSpPr>
          <p:cNvPr id="41" name="제목 16">
            <a:extLst>
              <a:ext uri="{FF2B5EF4-FFF2-40B4-BE49-F238E27FC236}">
                <a16:creationId xmlns:a16="http://schemas.microsoft.com/office/drawing/2014/main" id="{1A29C1B1-5A03-7C42-C750-65626490C7E1}"/>
              </a:ext>
            </a:extLst>
          </p:cNvPr>
          <p:cNvSpPr txBox="1">
            <a:spLocks/>
          </p:cNvSpPr>
          <p:nvPr/>
        </p:nvSpPr>
        <p:spPr>
          <a:xfrm>
            <a:off x="7495743" y="4767668"/>
            <a:ext cx="432048" cy="32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x30</a:t>
            </a:r>
            <a:endParaRPr lang="ko-KR" altLang="en-US" sz="1200" dirty="0"/>
          </a:p>
        </p:txBody>
      </p:sp>
      <p:sp>
        <p:nvSpPr>
          <p:cNvPr id="44" name="제목 16">
            <a:extLst>
              <a:ext uri="{FF2B5EF4-FFF2-40B4-BE49-F238E27FC236}">
                <a16:creationId xmlns:a16="http://schemas.microsoft.com/office/drawing/2014/main" id="{40BBE595-772A-E121-153D-D5F5749F9A19}"/>
              </a:ext>
            </a:extLst>
          </p:cNvPr>
          <p:cNvSpPr txBox="1">
            <a:spLocks/>
          </p:cNvSpPr>
          <p:nvPr/>
        </p:nvSpPr>
        <p:spPr>
          <a:xfrm>
            <a:off x="5662005" y="1673550"/>
            <a:ext cx="720229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6fdff590</a:t>
            </a:r>
            <a:endParaRPr lang="ko-KR" altLang="en-US" sz="1100" dirty="0"/>
          </a:p>
        </p:txBody>
      </p:sp>
      <p:sp>
        <p:nvSpPr>
          <p:cNvPr id="45" name="제목 16">
            <a:extLst>
              <a:ext uri="{FF2B5EF4-FFF2-40B4-BE49-F238E27FC236}">
                <a16:creationId xmlns:a16="http://schemas.microsoft.com/office/drawing/2014/main" id="{A360ECBE-502D-075F-B7FA-E19C1635AB50}"/>
              </a:ext>
            </a:extLst>
          </p:cNvPr>
          <p:cNvSpPr txBox="1">
            <a:spLocks/>
          </p:cNvSpPr>
          <p:nvPr/>
        </p:nvSpPr>
        <p:spPr>
          <a:xfrm>
            <a:off x="6279216" y="1662600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6" name="제목 16">
            <a:extLst>
              <a:ext uri="{FF2B5EF4-FFF2-40B4-BE49-F238E27FC236}">
                <a16:creationId xmlns:a16="http://schemas.microsoft.com/office/drawing/2014/main" id="{6CC2D6E1-6BDF-FA66-575A-28BFBC5DBA9B}"/>
              </a:ext>
            </a:extLst>
          </p:cNvPr>
          <p:cNvSpPr txBox="1">
            <a:spLocks/>
          </p:cNvSpPr>
          <p:nvPr/>
        </p:nvSpPr>
        <p:spPr>
          <a:xfrm>
            <a:off x="6461813" y="1676232"/>
            <a:ext cx="79856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9d63bf28</a:t>
            </a:r>
            <a:endParaRPr lang="ko-KR" altLang="en-US" sz="1100" dirty="0"/>
          </a:p>
        </p:txBody>
      </p:sp>
      <p:sp>
        <p:nvSpPr>
          <p:cNvPr id="47" name="제목 16">
            <a:extLst>
              <a:ext uri="{FF2B5EF4-FFF2-40B4-BE49-F238E27FC236}">
                <a16:creationId xmlns:a16="http://schemas.microsoft.com/office/drawing/2014/main" id="{AC93A38A-6162-8D2A-44F4-A6CE89D4D3EB}"/>
              </a:ext>
            </a:extLst>
          </p:cNvPr>
          <p:cNvSpPr txBox="1">
            <a:spLocks/>
          </p:cNvSpPr>
          <p:nvPr/>
        </p:nvSpPr>
        <p:spPr>
          <a:xfrm>
            <a:off x="7186753" y="1666839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344DD6-8D64-54C9-3D56-89736E08B52C}"/>
              </a:ext>
            </a:extLst>
          </p:cNvPr>
          <p:cNvSpPr/>
          <p:nvPr/>
        </p:nvSpPr>
        <p:spPr>
          <a:xfrm>
            <a:off x="5595140" y="4556843"/>
            <a:ext cx="1944216" cy="2281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제목 16">
            <a:extLst>
              <a:ext uri="{FF2B5EF4-FFF2-40B4-BE49-F238E27FC236}">
                <a16:creationId xmlns:a16="http://schemas.microsoft.com/office/drawing/2014/main" id="{61B5429D-E60C-5085-A833-4959C7CB4193}"/>
              </a:ext>
            </a:extLst>
          </p:cNvPr>
          <p:cNvSpPr txBox="1">
            <a:spLocks/>
          </p:cNvSpPr>
          <p:nvPr/>
        </p:nvSpPr>
        <p:spPr>
          <a:xfrm>
            <a:off x="7883224" y="4489857"/>
            <a:ext cx="864096" cy="3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1" name="제목 16">
            <a:extLst>
              <a:ext uri="{FF2B5EF4-FFF2-40B4-BE49-F238E27FC236}">
                <a16:creationId xmlns:a16="http://schemas.microsoft.com/office/drawing/2014/main" id="{25EFAEFF-AEAB-B8C7-21A5-536A9AD49074}"/>
              </a:ext>
            </a:extLst>
          </p:cNvPr>
          <p:cNvSpPr txBox="1">
            <a:spLocks/>
          </p:cNvSpPr>
          <p:nvPr/>
        </p:nvSpPr>
        <p:spPr>
          <a:xfrm>
            <a:off x="5188872" y="4492294"/>
            <a:ext cx="4123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200" dirty="0"/>
              <a:t>w8</a:t>
            </a:r>
            <a:endParaRPr lang="ko-KR" altLang="en-US" sz="1200" dirty="0"/>
          </a:p>
        </p:txBody>
      </p:sp>
      <p:sp>
        <p:nvSpPr>
          <p:cNvPr id="34" name="제목 16">
            <a:extLst>
              <a:ext uri="{FF2B5EF4-FFF2-40B4-BE49-F238E27FC236}">
                <a16:creationId xmlns:a16="http://schemas.microsoft.com/office/drawing/2014/main" id="{56AF5F97-613B-DBE0-13F8-E018B80E6D66}"/>
              </a:ext>
            </a:extLst>
          </p:cNvPr>
          <p:cNvSpPr txBox="1">
            <a:spLocks/>
          </p:cNvSpPr>
          <p:nvPr/>
        </p:nvSpPr>
        <p:spPr>
          <a:xfrm>
            <a:off x="5744484" y="1913225"/>
            <a:ext cx="4874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1000</a:t>
            </a:r>
            <a:endParaRPr lang="ko-KR" altLang="en-US" sz="1100" dirty="0"/>
          </a:p>
        </p:txBody>
      </p:sp>
      <p:sp>
        <p:nvSpPr>
          <p:cNvPr id="35" name="제목 16">
            <a:extLst>
              <a:ext uri="{FF2B5EF4-FFF2-40B4-BE49-F238E27FC236}">
                <a16:creationId xmlns:a16="http://schemas.microsoft.com/office/drawing/2014/main" id="{FE6A9B29-88DD-A1B4-DC1E-2C4D22E4985D}"/>
              </a:ext>
            </a:extLst>
          </p:cNvPr>
          <p:cNvSpPr txBox="1">
            <a:spLocks/>
          </p:cNvSpPr>
          <p:nvPr/>
        </p:nvSpPr>
        <p:spPr>
          <a:xfrm>
            <a:off x="6283672" y="1901999"/>
            <a:ext cx="2880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" name="제목 16">
            <a:extLst>
              <a:ext uri="{FF2B5EF4-FFF2-40B4-BE49-F238E27FC236}">
                <a16:creationId xmlns:a16="http://schemas.microsoft.com/office/drawing/2014/main" id="{2EEF94F7-0E0F-819A-37DA-713593B6E5F4}"/>
              </a:ext>
            </a:extLst>
          </p:cNvPr>
          <p:cNvSpPr txBox="1">
            <a:spLocks/>
          </p:cNvSpPr>
          <p:nvPr/>
        </p:nvSpPr>
        <p:spPr>
          <a:xfrm>
            <a:off x="6711382" y="1921970"/>
            <a:ext cx="288032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sp>
        <p:nvSpPr>
          <p:cNvPr id="37" name="제목 16">
            <a:extLst>
              <a:ext uri="{FF2B5EF4-FFF2-40B4-BE49-F238E27FC236}">
                <a16:creationId xmlns:a16="http://schemas.microsoft.com/office/drawing/2014/main" id="{40EC79D8-B6A0-3970-0D20-83E13AD6CAAB}"/>
              </a:ext>
            </a:extLst>
          </p:cNvPr>
          <p:cNvSpPr txBox="1">
            <a:spLocks/>
          </p:cNvSpPr>
          <p:nvPr/>
        </p:nvSpPr>
        <p:spPr>
          <a:xfrm>
            <a:off x="7191209" y="1906238"/>
            <a:ext cx="304534" cy="2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r>
              <a:rPr lang="en-US" altLang="ko-KR" sz="1100" dirty="0"/>
              <a:t>0</a:t>
            </a:r>
            <a:endParaRPr lang="ko-KR" altLang="en-US" sz="1100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7D5DD1F-DED8-D8C2-1064-9DAE76841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8" y="771550"/>
            <a:ext cx="5345839" cy="30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67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3326</TotalTime>
  <Words>1069</Words>
  <Application>Microsoft Macintosh PowerPoint</Application>
  <PresentationFormat>화면 슬라이드 쇼(16:9)</PresentationFormat>
  <Paragraphs>336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Menlo</vt:lpstr>
      <vt:lpstr>HY헤드라인M</vt:lpstr>
      <vt:lpstr>Arial</vt:lpstr>
      <vt:lpstr>나눔스퀘어_ac Bold</vt:lpstr>
      <vt:lpstr>현대하모니 L</vt:lpstr>
      <vt:lpstr>Calibri</vt:lpstr>
      <vt:lpstr>나눔스퀘어_ac ExtraBold</vt:lpstr>
      <vt:lpstr>맑은 고딕</vt:lpstr>
      <vt:lpstr>Office 테마</vt:lpstr>
      <vt:lpstr>PowerPoint 프레젠테이션</vt:lpstr>
      <vt:lpstr>C+ inline assembler (asm)</vt:lpstr>
      <vt:lpstr>Inline_asm.c 코드 분석</vt:lpstr>
      <vt:lpstr>Inline_asm.c 코드 분석</vt:lpstr>
      <vt:lpstr>Inline_asm.c 코드 분석</vt:lpstr>
      <vt:lpstr>Inline_asm.c 코드 분석</vt:lpstr>
      <vt:lpstr>Inline_asm.c 코드 분석</vt:lpstr>
      <vt:lpstr>Inline_asm.c 코드 분석</vt:lpstr>
      <vt:lpstr>Inline_asm.c 코드 분석</vt:lpstr>
      <vt:lpstr>Inline_asm.c 코드 분석</vt:lpstr>
      <vt:lpstr>Inline_asm.c 코드 분석</vt:lpstr>
      <vt:lpstr>Inline_asm.c 코드 분석</vt:lpstr>
      <vt:lpstr>Inline_asm.c 코드 분석</vt:lpstr>
      <vt:lpstr>Inline_asm.c 코드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이성길</cp:lastModifiedBy>
  <cp:revision>565</cp:revision>
  <dcterms:created xsi:type="dcterms:W3CDTF">2017-06-01T00:33:53Z</dcterms:created>
  <dcterms:modified xsi:type="dcterms:W3CDTF">2023-06-16T16:12:03Z</dcterms:modified>
</cp:coreProperties>
</file>